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5"/>
  </p:notesMasterIdLst>
  <p:handoutMasterIdLst>
    <p:handoutMasterId r:id="rId16"/>
  </p:handoutMasterIdLst>
  <p:sldIdLst>
    <p:sldId id="298" r:id="rId5"/>
    <p:sldId id="310" r:id="rId6"/>
    <p:sldId id="301" r:id="rId7"/>
    <p:sldId id="308" r:id="rId8"/>
    <p:sldId id="327" r:id="rId9"/>
    <p:sldId id="328" r:id="rId10"/>
    <p:sldId id="329" r:id="rId11"/>
    <p:sldId id="314" r:id="rId12"/>
    <p:sldId id="330" r:id="rId13"/>
    <p:sldId id="316" r:id="rId14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1560D0-C0CD-46CA-864F-EB69385086B0}" v="348" dt="2024-01-31T17:27:49.0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>
        <p:scale>
          <a:sx n="66" d="100"/>
          <a:sy n="66" d="100"/>
        </p:scale>
        <p:origin x="66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milo Restrepo Rodriguez" userId="4cd3e969-e119-4d5f-8381-094411543cad" providerId="ADAL" clId="{51556FCD-F691-4229-B597-8599124D1423}"/>
    <pc:docChg chg="undo custSel modSld">
      <pc:chgData name="Camilo Restrepo Rodriguez" userId="4cd3e969-e119-4d5f-8381-094411543cad" providerId="ADAL" clId="{51556FCD-F691-4229-B597-8599124D1423}" dt="2023-03-03T15:03:58.385" v="10" actId="20577"/>
      <pc:docMkLst>
        <pc:docMk/>
      </pc:docMkLst>
      <pc:sldChg chg="modSp mod">
        <pc:chgData name="Camilo Restrepo Rodriguez" userId="4cd3e969-e119-4d5f-8381-094411543cad" providerId="ADAL" clId="{51556FCD-F691-4229-B597-8599124D1423}" dt="2023-03-03T15:03:58.385" v="10" actId="20577"/>
        <pc:sldMkLst>
          <pc:docMk/>
          <pc:sldMk cId="1991703494" sldId="307"/>
        </pc:sldMkLst>
        <pc:spChg chg="mod">
          <ac:chgData name="Camilo Restrepo Rodriguez" userId="4cd3e969-e119-4d5f-8381-094411543cad" providerId="ADAL" clId="{51556FCD-F691-4229-B597-8599124D1423}" dt="2023-03-03T15:03:58.385" v="10" actId="20577"/>
          <ac:spMkLst>
            <pc:docMk/>
            <pc:sldMk cId="1991703494" sldId="307"/>
            <ac:spMk id="9" creationId="{467B62EF-B54F-35BF-4526-28D3F26D8EA6}"/>
          </ac:spMkLst>
        </pc:spChg>
      </pc:sldChg>
    </pc:docChg>
  </pc:docChgLst>
  <pc:docChgLst>
    <pc:chgData name="Camilo Restrepo Rodriguez" userId="4cd3e969-e119-4d5f-8381-094411543cad" providerId="ADAL" clId="{D3523987-FA6C-4FCB-B094-8B40A4940ACE}"/>
    <pc:docChg chg="undo custSel addSld delSld modSld sldOrd">
      <pc:chgData name="Camilo Restrepo Rodriguez" userId="4cd3e969-e119-4d5f-8381-094411543cad" providerId="ADAL" clId="{D3523987-FA6C-4FCB-B094-8B40A4940ACE}" dt="2023-08-10T01:07:41.808" v="2166" actId="47"/>
      <pc:docMkLst>
        <pc:docMk/>
      </pc:docMkLst>
      <pc:sldChg chg="delSp modSp mod">
        <pc:chgData name="Camilo Restrepo Rodriguez" userId="4cd3e969-e119-4d5f-8381-094411543cad" providerId="ADAL" clId="{D3523987-FA6C-4FCB-B094-8B40A4940ACE}" dt="2023-08-03T17:21:03.694" v="57" actId="20577"/>
        <pc:sldMkLst>
          <pc:docMk/>
          <pc:sldMk cId="193143965" sldId="298"/>
        </pc:sldMkLst>
        <pc:spChg chg="mod">
          <ac:chgData name="Camilo Restrepo Rodriguez" userId="4cd3e969-e119-4d5f-8381-094411543cad" providerId="ADAL" clId="{D3523987-FA6C-4FCB-B094-8B40A4940ACE}" dt="2023-08-03T17:21:03.694" v="57" actId="20577"/>
          <ac:spMkLst>
            <pc:docMk/>
            <pc:sldMk cId="193143965" sldId="298"/>
            <ac:spMk id="2" creationId="{9AB2EA78-AEB3-469B-9025-3B17201A457B}"/>
          </ac:spMkLst>
        </pc:spChg>
        <pc:spChg chg="mod">
          <ac:chgData name="Camilo Restrepo Rodriguez" userId="4cd3e969-e119-4d5f-8381-094411543cad" providerId="ADAL" clId="{D3523987-FA6C-4FCB-B094-8B40A4940ACE}" dt="2023-08-03T17:14:54.051" v="45" actId="20577"/>
          <ac:spMkLst>
            <pc:docMk/>
            <pc:sldMk cId="193143965" sldId="298"/>
            <ac:spMk id="3" creationId="{255E1F2F-E259-4EA8-9FFD-3A10AF541859}"/>
          </ac:spMkLst>
        </pc:spChg>
        <pc:picChg chg="del">
          <ac:chgData name="Camilo Restrepo Rodriguez" userId="4cd3e969-e119-4d5f-8381-094411543cad" providerId="ADAL" clId="{D3523987-FA6C-4FCB-B094-8B40A4940ACE}" dt="2023-08-03T17:14:57.643" v="46" actId="478"/>
          <ac:picMkLst>
            <pc:docMk/>
            <pc:sldMk cId="193143965" sldId="298"/>
            <ac:picMk id="7" creationId="{DF9DED4B-A9A6-1F59-6567-165EBAEA2925}"/>
          </ac:picMkLst>
        </pc:picChg>
      </pc:sldChg>
      <pc:sldChg chg="addSp delSp modSp mod">
        <pc:chgData name="Camilo Restrepo Rodriguez" userId="4cd3e969-e119-4d5f-8381-094411543cad" providerId="ADAL" clId="{D3523987-FA6C-4FCB-B094-8B40A4940ACE}" dt="2023-08-03T17:40:34.943" v="610" actId="14100"/>
        <pc:sldMkLst>
          <pc:docMk/>
          <pc:sldMk cId="610595581" sldId="301"/>
        </pc:sldMkLst>
        <pc:spChg chg="add del mod">
          <ac:chgData name="Camilo Restrepo Rodriguez" userId="4cd3e969-e119-4d5f-8381-094411543cad" providerId="ADAL" clId="{D3523987-FA6C-4FCB-B094-8B40A4940ACE}" dt="2023-08-03T17:29:50.199" v="525" actId="26606"/>
          <ac:spMkLst>
            <pc:docMk/>
            <pc:sldMk cId="610595581" sldId="301"/>
            <ac:spMk id="3" creationId="{4CF3EFC3-884B-ACB3-3AD7-8B916E8259AD}"/>
          </ac:spMkLst>
        </pc:spChg>
        <pc:spChg chg="mod">
          <ac:chgData name="Camilo Restrepo Rodriguez" userId="4cd3e969-e119-4d5f-8381-094411543cad" providerId="ADAL" clId="{D3523987-FA6C-4FCB-B094-8B40A4940ACE}" dt="2023-08-03T17:29:50.199" v="525" actId="26606"/>
          <ac:spMkLst>
            <pc:docMk/>
            <pc:sldMk cId="610595581" sldId="301"/>
            <ac:spMk id="11" creationId="{A3D91E2E-CB67-0E56-9E5B-31A8A426E776}"/>
          </ac:spMkLst>
        </pc:spChg>
        <pc:spChg chg="mod ord">
          <ac:chgData name="Camilo Restrepo Rodriguez" userId="4cd3e969-e119-4d5f-8381-094411543cad" providerId="ADAL" clId="{D3523987-FA6C-4FCB-B094-8B40A4940ACE}" dt="2023-08-03T17:37:50.384" v="606" actId="20577"/>
          <ac:spMkLst>
            <pc:docMk/>
            <pc:sldMk cId="610595581" sldId="301"/>
            <ac:spMk id="13" creationId="{5D6926C9-A6BB-0F83-2E33-97580517A5AC}"/>
          </ac:spMkLst>
        </pc:spChg>
        <pc:picChg chg="add mod">
          <ac:chgData name="Camilo Restrepo Rodriguez" userId="4cd3e969-e119-4d5f-8381-094411543cad" providerId="ADAL" clId="{D3523987-FA6C-4FCB-B094-8B40A4940ACE}" dt="2023-08-03T17:29:59.078" v="526" actId="14100"/>
          <ac:picMkLst>
            <pc:docMk/>
            <pc:sldMk cId="610595581" sldId="301"/>
            <ac:picMk id="5" creationId="{DC632FD7-6C2B-0610-2476-E096C5D48E06}"/>
          </ac:picMkLst>
        </pc:picChg>
        <pc:picChg chg="del">
          <ac:chgData name="Camilo Restrepo Rodriguez" userId="4cd3e969-e119-4d5f-8381-094411543cad" providerId="ADAL" clId="{D3523987-FA6C-4FCB-B094-8B40A4940ACE}" dt="2023-08-03T17:29:28.207" v="522" actId="478"/>
          <ac:picMkLst>
            <pc:docMk/>
            <pc:sldMk cId="610595581" sldId="301"/>
            <ac:picMk id="6" creationId="{AB4C132F-9DE6-6CDC-0B03-1BF848EF3008}"/>
          </ac:picMkLst>
        </pc:picChg>
        <pc:picChg chg="add mod">
          <ac:chgData name="Camilo Restrepo Rodriguez" userId="4cd3e969-e119-4d5f-8381-094411543cad" providerId="ADAL" clId="{D3523987-FA6C-4FCB-B094-8B40A4940ACE}" dt="2023-08-03T17:36:30.064" v="533" actId="14100"/>
          <ac:picMkLst>
            <pc:docMk/>
            <pc:sldMk cId="610595581" sldId="301"/>
            <ac:picMk id="8" creationId="{D52DC219-DC77-5439-AD07-1284241DD4B8}"/>
          </ac:picMkLst>
        </pc:picChg>
        <pc:picChg chg="add mod">
          <ac:chgData name="Camilo Restrepo Rodriguez" userId="4cd3e969-e119-4d5f-8381-094411543cad" providerId="ADAL" clId="{D3523987-FA6C-4FCB-B094-8B40A4940ACE}" dt="2023-08-03T17:40:34.943" v="610" actId="14100"/>
          <ac:picMkLst>
            <pc:docMk/>
            <pc:sldMk cId="610595581" sldId="301"/>
            <ac:picMk id="10" creationId="{F72505CE-2A4B-80DA-6487-C1D137FE2B55}"/>
          </ac:picMkLst>
        </pc:picChg>
      </pc:sldChg>
      <pc:sldChg chg="addSp delSp modSp mod">
        <pc:chgData name="Camilo Restrepo Rodriguez" userId="4cd3e969-e119-4d5f-8381-094411543cad" providerId="ADAL" clId="{D3523987-FA6C-4FCB-B094-8B40A4940ACE}" dt="2023-08-03T19:47:55.124" v="1726" actId="20577"/>
        <pc:sldMkLst>
          <pc:docMk/>
          <pc:sldMk cId="1488812369" sldId="302"/>
        </pc:sldMkLst>
        <pc:spChg chg="add del mod">
          <ac:chgData name="Camilo Restrepo Rodriguez" userId="4cd3e969-e119-4d5f-8381-094411543cad" providerId="ADAL" clId="{D3523987-FA6C-4FCB-B094-8B40A4940ACE}" dt="2023-08-03T17:36:56.304" v="574" actId="478"/>
          <ac:spMkLst>
            <pc:docMk/>
            <pc:sldMk cId="1488812369" sldId="302"/>
            <ac:spMk id="6" creationId="{FCF197B3-579D-C7B1-BD9B-A76BC33CC00B}"/>
          </ac:spMkLst>
        </pc:spChg>
        <pc:spChg chg="mod">
          <ac:chgData name="Camilo Restrepo Rodriguez" userId="4cd3e969-e119-4d5f-8381-094411543cad" providerId="ADAL" clId="{D3523987-FA6C-4FCB-B094-8B40A4940ACE}" dt="2023-08-03T17:36:46.592" v="541" actId="20577"/>
          <ac:spMkLst>
            <pc:docMk/>
            <pc:sldMk cId="1488812369" sldId="302"/>
            <ac:spMk id="11" creationId="{A3D91E2E-CB67-0E56-9E5B-31A8A426E776}"/>
          </ac:spMkLst>
        </pc:spChg>
        <pc:spChg chg="mod">
          <ac:chgData name="Camilo Restrepo Rodriguez" userId="4cd3e969-e119-4d5f-8381-094411543cad" providerId="ADAL" clId="{D3523987-FA6C-4FCB-B094-8B40A4940ACE}" dt="2023-08-03T19:47:55.124" v="1726" actId="20577"/>
          <ac:spMkLst>
            <pc:docMk/>
            <pc:sldMk cId="1488812369" sldId="302"/>
            <ac:spMk id="13" creationId="{5D6926C9-A6BB-0F83-2E33-97580517A5AC}"/>
          </ac:spMkLst>
        </pc:spChg>
        <pc:picChg chg="add mod">
          <ac:chgData name="Camilo Restrepo Rodriguez" userId="4cd3e969-e119-4d5f-8381-094411543cad" providerId="ADAL" clId="{D3523987-FA6C-4FCB-B094-8B40A4940ACE}" dt="2023-08-03T17:37:02.851" v="576" actId="14100"/>
          <ac:picMkLst>
            <pc:docMk/>
            <pc:sldMk cId="1488812369" sldId="302"/>
            <ac:picMk id="3" creationId="{68F31E6C-C96F-D555-A82C-082C64505A4A}"/>
          </ac:picMkLst>
        </pc:picChg>
        <pc:picChg chg="del">
          <ac:chgData name="Camilo Restrepo Rodriguez" userId="4cd3e969-e119-4d5f-8381-094411543cad" providerId="ADAL" clId="{D3523987-FA6C-4FCB-B094-8B40A4940ACE}" dt="2023-08-03T17:35:11.042" v="528" actId="478"/>
          <ac:picMkLst>
            <pc:docMk/>
            <pc:sldMk cId="1488812369" sldId="302"/>
            <ac:picMk id="5" creationId="{34ED5F33-548B-E481-C250-5B91CD884366}"/>
          </ac:picMkLst>
        </pc:picChg>
      </pc:sldChg>
      <pc:sldChg chg="del">
        <pc:chgData name="Camilo Restrepo Rodriguez" userId="4cd3e969-e119-4d5f-8381-094411543cad" providerId="ADAL" clId="{D3523987-FA6C-4FCB-B094-8B40A4940ACE}" dt="2023-08-03T18:18:59.542" v="1511" actId="47"/>
        <pc:sldMkLst>
          <pc:docMk/>
          <pc:sldMk cId="1908534826" sldId="303"/>
        </pc:sldMkLst>
      </pc:sldChg>
      <pc:sldChg chg="del">
        <pc:chgData name="Camilo Restrepo Rodriguez" userId="4cd3e969-e119-4d5f-8381-094411543cad" providerId="ADAL" clId="{D3523987-FA6C-4FCB-B094-8B40A4940ACE}" dt="2023-08-03T18:19:01.186" v="1512" actId="47"/>
        <pc:sldMkLst>
          <pc:docMk/>
          <pc:sldMk cId="1736087270" sldId="304"/>
        </pc:sldMkLst>
      </pc:sldChg>
      <pc:sldChg chg="del">
        <pc:chgData name="Camilo Restrepo Rodriguez" userId="4cd3e969-e119-4d5f-8381-094411543cad" providerId="ADAL" clId="{D3523987-FA6C-4FCB-B094-8B40A4940ACE}" dt="2023-08-03T18:19:03.081" v="1513" actId="47"/>
        <pc:sldMkLst>
          <pc:docMk/>
          <pc:sldMk cId="1332503306" sldId="305"/>
        </pc:sldMkLst>
      </pc:sldChg>
      <pc:sldChg chg="modSp del mod">
        <pc:chgData name="Camilo Restrepo Rodriguez" userId="4cd3e969-e119-4d5f-8381-094411543cad" providerId="ADAL" clId="{D3523987-FA6C-4FCB-B094-8B40A4940ACE}" dt="2023-08-03T18:19:05.279" v="1514" actId="47"/>
        <pc:sldMkLst>
          <pc:docMk/>
          <pc:sldMk cId="2483111404" sldId="306"/>
        </pc:sldMkLst>
        <pc:spChg chg="mod">
          <ac:chgData name="Camilo Restrepo Rodriguez" userId="4cd3e969-e119-4d5f-8381-094411543cad" providerId="ADAL" clId="{D3523987-FA6C-4FCB-B094-8B40A4940ACE}" dt="2023-08-03T17:54:16.976" v="1128" actId="20577"/>
          <ac:spMkLst>
            <pc:docMk/>
            <pc:sldMk cId="2483111404" sldId="306"/>
            <ac:spMk id="4" creationId="{3E016B1E-FCC7-AAFF-F540-34C0574FD099}"/>
          </ac:spMkLst>
        </pc:spChg>
      </pc:sldChg>
      <pc:sldChg chg="del">
        <pc:chgData name="Camilo Restrepo Rodriguez" userId="4cd3e969-e119-4d5f-8381-094411543cad" providerId="ADAL" clId="{D3523987-FA6C-4FCB-B094-8B40A4940ACE}" dt="2023-08-03T18:19:07.825" v="1515" actId="47"/>
        <pc:sldMkLst>
          <pc:docMk/>
          <pc:sldMk cId="1991703494" sldId="307"/>
        </pc:sldMkLst>
      </pc:sldChg>
      <pc:sldChg chg="addSp delSp modSp add mod">
        <pc:chgData name="Camilo Restrepo Rodriguez" userId="4cd3e969-e119-4d5f-8381-094411543cad" providerId="ADAL" clId="{D3523987-FA6C-4FCB-B094-8B40A4940ACE}" dt="2023-08-03T17:53:07.919" v="1127" actId="20577"/>
        <pc:sldMkLst>
          <pc:docMk/>
          <pc:sldMk cId="4279172811" sldId="308"/>
        </pc:sldMkLst>
        <pc:spChg chg="mod">
          <ac:chgData name="Camilo Restrepo Rodriguez" userId="4cd3e969-e119-4d5f-8381-094411543cad" providerId="ADAL" clId="{D3523987-FA6C-4FCB-B094-8B40A4940ACE}" dt="2023-08-03T17:41:27.515" v="650" actId="20577"/>
          <ac:spMkLst>
            <pc:docMk/>
            <pc:sldMk cId="4279172811" sldId="308"/>
            <ac:spMk id="11" creationId="{A3D91E2E-CB67-0E56-9E5B-31A8A426E776}"/>
          </ac:spMkLst>
        </pc:spChg>
        <pc:spChg chg="mod">
          <ac:chgData name="Camilo Restrepo Rodriguez" userId="4cd3e969-e119-4d5f-8381-094411543cad" providerId="ADAL" clId="{D3523987-FA6C-4FCB-B094-8B40A4940ACE}" dt="2023-08-03T17:53:07.919" v="1127" actId="20577"/>
          <ac:spMkLst>
            <pc:docMk/>
            <pc:sldMk cId="4279172811" sldId="308"/>
            <ac:spMk id="13" creationId="{5D6926C9-A6BB-0F83-2E33-97580517A5AC}"/>
          </ac:spMkLst>
        </pc:spChg>
        <pc:picChg chg="add mod">
          <ac:chgData name="Camilo Restrepo Rodriguez" userId="4cd3e969-e119-4d5f-8381-094411543cad" providerId="ADAL" clId="{D3523987-FA6C-4FCB-B094-8B40A4940ACE}" dt="2023-08-03T17:45:22.857" v="653" actId="14100"/>
          <ac:picMkLst>
            <pc:docMk/>
            <pc:sldMk cId="4279172811" sldId="308"/>
            <ac:picMk id="3" creationId="{C5F1172A-563B-0341-24BE-D9F0BEFE47FA}"/>
          </ac:picMkLst>
        </pc:picChg>
        <pc:picChg chg="add del mod">
          <ac:chgData name="Camilo Restrepo Rodriguez" userId="4cd3e969-e119-4d5f-8381-094411543cad" providerId="ADAL" clId="{D3523987-FA6C-4FCB-B094-8B40A4940ACE}" dt="2023-08-03T17:53:03.351" v="1122" actId="478"/>
          <ac:picMkLst>
            <pc:docMk/>
            <pc:sldMk cId="4279172811" sldId="308"/>
            <ac:picMk id="6" creationId="{8ACF31D6-D0BE-9919-8641-BB657D079D16}"/>
          </ac:picMkLst>
        </pc:picChg>
      </pc:sldChg>
      <pc:sldChg chg="delSp modSp add mod ord">
        <pc:chgData name="Camilo Restrepo Rodriguez" userId="4cd3e969-e119-4d5f-8381-094411543cad" providerId="ADAL" clId="{D3523987-FA6C-4FCB-B094-8B40A4940ACE}" dt="2023-08-08T17:51:10.479" v="1757"/>
        <pc:sldMkLst>
          <pc:docMk/>
          <pc:sldMk cId="1589457838" sldId="309"/>
        </pc:sldMkLst>
        <pc:spChg chg="mod">
          <ac:chgData name="Camilo Restrepo Rodriguez" userId="4cd3e969-e119-4d5f-8381-094411543cad" providerId="ADAL" clId="{D3523987-FA6C-4FCB-B094-8B40A4940ACE}" dt="2023-08-03T17:47:27.112" v="683" actId="20577"/>
          <ac:spMkLst>
            <pc:docMk/>
            <pc:sldMk cId="1589457838" sldId="309"/>
            <ac:spMk id="2" creationId="{8C66BB0B-E923-49E9-DABF-1C97A672C760}"/>
          </ac:spMkLst>
        </pc:spChg>
        <pc:spChg chg="mod">
          <ac:chgData name="Camilo Restrepo Rodriguez" userId="4cd3e969-e119-4d5f-8381-094411543cad" providerId="ADAL" clId="{D3523987-FA6C-4FCB-B094-8B40A4940ACE}" dt="2023-08-03T17:47:53.053" v="742" actId="20577"/>
          <ac:spMkLst>
            <pc:docMk/>
            <pc:sldMk cId="1589457838" sldId="309"/>
            <ac:spMk id="3" creationId="{FB0DDE7B-6318-5122-436B-43B6C7B76B81}"/>
          </ac:spMkLst>
        </pc:spChg>
        <pc:picChg chg="del">
          <ac:chgData name="Camilo Restrepo Rodriguez" userId="4cd3e969-e119-4d5f-8381-094411543cad" providerId="ADAL" clId="{D3523987-FA6C-4FCB-B094-8B40A4940ACE}" dt="2023-08-03T17:48:00.468" v="744" actId="478"/>
          <ac:picMkLst>
            <pc:docMk/>
            <pc:sldMk cId="1589457838" sldId="309"/>
            <ac:picMk id="5" creationId="{66C91FDD-B5C1-95A0-771E-AB75E3A9988A}"/>
          </ac:picMkLst>
        </pc:picChg>
        <pc:picChg chg="del">
          <ac:chgData name="Camilo Restrepo Rodriguez" userId="4cd3e969-e119-4d5f-8381-094411543cad" providerId="ADAL" clId="{D3523987-FA6C-4FCB-B094-8B40A4940ACE}" dt="2023-08-03T17:47:59.067" v="743" actId="478"/>
          <ac:picMkLst>
            <pc:docMk/>
            <pc:sldMk cId="1589457838" sldId="309"/>
            <ac:picMk id="7" creationId="{CE6A74B4-60F6-42C3-1997-92AF5D4D86F4}"/>
          </ac:picMkLst>
        </pc:picChg>
      </pc:sldChg>
      <pc:sldChg chg="modSp add mod ord">
        <pc:chgData name="Camilo Restrepo Rodriguez" userId="4cd3e969-e119-4d5f-8381-094411543cad" providerId="ADAL" clId="{D3523987-FA6C-4FCB-B094-8B40A4940ACE}" dt="2023-08-03T17:55:43.076" v="1178" actId="20577"/>
        <pc:sldMkLst>
          <pc:docMk/>
          <pc:sldMk cId="3317418609" sldId="310"/>
        </pc:sldMkLst>
        <pc:spChg chg="mod">
          <ac:chgData name="Camilo Restrepo Rodriguez" userId="4cd3e969-e119-4d5f-8381-094411543cad" providerId="ADAL" clId="{D3523987-FA6C-4FCB-B094-8B40A4940ACE}" dt="2023-08-03T17:55:17.336" v="1144" actId="20577"/>
          <ac:spMkLst>
            <pc:docMk/>
            <pc:sldMk cId="3317418609" sldId="310"/>
            <ac:spMk id="2" creationId="{8C66BB0B-E923-49E9-DABF-1C97A672C760}"/>
          </ac:spMkLst>
        </pc:spChg>
        <pc:spChg chg="mod">
          <ac:chgData name="Camilo Restrepo Rodriguez" userId="4cd3e969-e119-4d5f-8381-094411543cad" providerId="ADAL" clId="{D3523987-FA6C-4FCB-B094-8B40A4940ACE}" dt="2023-08-03T17:55:43.076" v="1178" actId="20577"/>
          <ac:spMkLst>
            <pc:docMk/>
            <pc:sldMk cId="3317418609" sldId="310"/>
            <ac:spMk id="3" creationId="{FB0DDE7B-6318-5122-436B-43B6C7B76B81}"/>
          </ac:spMkLst>
        </pc:spChg>
      </pc:sldChg>
      <pc:sldChg chg="addSp delSp add del ord">
        <pc:chgData name="Camilo Restrepo Rodriguez" userId="4cd3e969-e119-4d5f-8381-094411543cad" providerId="ADAL" clId="{D3523987-FA6C-4FCB-B094-8B40A4940ACE}" dt="2023-08-03T18:30:14.054" v="1584" actId="47"/>
        <pc:sldMkLst>
          <pc:docMk/>
          <pc:sldMk cId="2284417855" sldId="311"/>
        </pc:sldMkLst>
        <pc:spChg chg="add del">
          <ac:chgData name="Camilo Restrepo Rodriguez" userId="4cd3e969-e119-4d5f-8381-094411543cad" providerId="ADAL" clId="{D3523987-FA6C-4FCB-B094-8B40A4940ACE}" dt="2023-08-03T18:13:09.599" v="1317"/>
          <ac:spMkLst>
            <pc:docMk/>
            <pc:sldMk cId="2284417855" sldId="311"/>
            <ac:spMk id="2" creationId="{1CC36AEC-DEC9-7325-6420-1A5BD4343054}"/>
          </ac:spMkLst>
        </pc:spChg>
        <pc:picChg chg="add">
          <ac:chgData name="Camilo Restrepo Rodriguez" userId="4cd3e969-e119-4d5f-8381-094411543cad" providerId="ADAL" clId="{D3523987-FA6C-4FCB-B094-8B40A4940ACE}" dt="2023-08-03T18:13:09.614" v="1318"/>
          <ac:picMkLst>
            <pc:docMk/>
            <pc:sldMk cId="2284417855" sldId="311"/>
            <ac:picMk id="3" creationId="{7E99DD8B-9F3F-08E1-CBD0-2E42226F0ADD}"/>
          </ac:picMkLst>
        </pc:picChg>
      </pc:sldChg>
      <pc:sldChg chg="addSp delSp modSp add mod modClrScheme chgLayout">
        <pc:chgData name="Camilo Restrepo Rodriguez" userId="4cd3e969-e119-4d5f-8381-094411543cad" providerId="ADAL" clId="{D3523987-FA6C-4FCB-B094-8B40A4940ACE}" dt="2023-08-10T01:07:18.401" v="2165" actId="1036"/>
        <pc:sldMkLst>
          <pc:docMk/>
          <pc:sldMk cId="597858374" sldId="312"/>
        </pc:sldMkLst>
        <pc:spChg chg="mod">
          <ac:chgData name="Camilo Restrepo Rodriguez" userId="4cd3e969-e119-4d5f-8381-094411543cad" providerId="ADAL" clId="{D3523987-FA6C-4FCB-B094-8B40A4940ACE}" dt="2023-08-03T18:11:15.414" v="1315" actId="26606"/>
          <ac:spMkLst>
            <pc:docMk/>
            <pc:sldMk cId="597858374" sldId="312"/>
            <ac:spMk id="11" creationId="{A3D91E2E-CB67-0E56-9E5B-31A8A426E776}"/>
          </ac:spMkLst>
        </pc:spChg>
        <pc:spChg chg="mod">
          <ac:chgData name="Camilo Restrepo Rodriguez" userId="4cd3e969-e119-4d5f-8381-094411543cad" providerId="ADAL" clId="{D3523987-FA6C-4FCB-B094-8B40A4940ACE}" dt="2023-08-03T18:17:13.269" v="1510" actId="20577"/>
          <ac:spMkLst>
            <pc:docMk/>
            <pc:sldMk cId="597858374" sldId="312"/>
            <ac:spMk id="13" creationId="{5D6926C9-A6BB-0F83-2E33-97580517A5AC}"/>
          </ac:spMkLst>
        </pc:spChg>
        <pc:picChg chg="del">
          <ac:chgData name="Camilo Restrepo Rodriguez" userId="4cd3e969-e119-4d5f-8381-094411543cad" providerId="ADAL" clId="{D3523987-FA6C-4FCB-B094-8B40A4940ACE}" dt="2023-08-03T18:11:11.198" v="1314" actId="478"/>
          <ac:picMkLst>
            <pc:docMk/>
            <pc:sldMk cId="597858374" sldId="312"/>
            <ac:picMk id="3" creationId="{68F31E6C-C96F-D555-A82C-082C64505A4A}"/>
          </ac:picMkLst>
        </pc:picChg>
        <pc:picChg chg="add mod ord">
          <ac:chgData name="Camilo Restrepo Rodriguez" userId="4cd3e969-e119-4d5f-8381-094411543cad" providerId="ADAL" clId="{D3523987-FA6C-4FCB-B094-8B40A4940ACE}" dt="2023-08-10T01:07:18.401" v="2165" actId="1036"/>
          <ac:picMkLst>
            <pc:docMk/>
            <pc:sldMk cId="597858374" sldId="312"/>
            <ac:picMk id="4" creationId="{733EB3B6-C721-44BD-5AB7-FFBF09525CC7}"/>
          </ac:picMkLst>
        </pc:picChg>
      </pc:sldChg>
      <pc:sldChg chg="delSp add del mod">
        <pc:chgData name="Camilo Restrepo Rodriguez" userId="4cd3e969-e119-4d5f-8381-094411543cad" providerId="ADAL" clId="{D3523987-FA6C-4FCB-B094-8B40A4940ACE}" dt="2023-08-03T18:30:11.084" v="1583" actId="47"/>
        <pc:sldMkLst>
          <pc:docMk/>
          <pc:sldMk cId="3852435486" sldId="313"/>
        </pc:sldMkLst>
        <pc:picChg chg="del">
          <ac:chgData name="Camilo Restrepo Rodriguez" userId="4cd3e969-e119-4d5f-8381-094411543cad" providerId="ADAL" clId="{D3523987-FA6C-4FCB-B094-8B40A4940ACE}" dt="2023-08-03T18:29:55.781" v="1580" actId="478"/>
          <ac:picMkLst>
            <pc:docMk/>
            <pc:sldMk cId="3852435486" sldId="313"/>
            <ac:picMk id="3" creationId="{7E99DD8B-9F3F-08E1-CBD0-2E42226F0ADD}"/>
          </ac:picMkLst>
        </pc:picChg>
      </pc:sldChg>
      <pc:sldChg chg="modSp new del mod">
        <pc:chgData name="Camilo Restrepo Rodriguez" userId="4cd3e969-e119-4d5f-8381-094411543cad" providerId="ADAL" clId="{D3523987-FA6C-4FCB-B094-8B40A4940ACE}" dt="2023-08-03T18:19:47.187" v="1525" actId="47"/>
        <pc:sldMkLst>
          <pc:docMk/>
          <pc:sldMk cId="1436378107" sldId="314"/>
        </pc:sldMkLst>
        <pc:spChg chg="mod">
          <ac:chgData name="Camilo Restrepo Rodriguez" userId="4cd3e969-e119-4d5f-8381-094411543cad" providerId="ADAL" clId="{D3523987-FA6C-4FCB-B094-8B40A4940ACE}" dt="2023-08-03T18:19:44.229" v="1524" actId="20577"/>
          <ac:spMkLst>
            <pc:docMk/>
            <pc:sldMk cId="1436378107" sldId="314"/>
            <ac:spMk id="2" creationId="{01CC9366-AE54-5914-7271-08D402366E9B}"/>
          </ac:spMkLst>
        </pc:spChg>
      </pc:sldChg>
      <pc:sldChg chg="addSp delSp modSp new mod">
        <pc:chgData name="Camilo Restrepo Rodriguez" userId="4cd3e969-e119-4d5f-8381-094411543cad" providerId="ADAL" clId="{D3523987-FA6C-4FCB-B094-8B40A4940ACE}" dt="2023-08-03T18:32:08.700" v="1588" actId="14100"/>
        <pc:sldMkLst>
          <pc:docMk/>
          <pc:sldMk cId="4175289608" sldId="314"/>
        </pc:sldMkLst>
        <pc:spChg chg="add mod">
          <ac:chgData name="Camilo Restrepo Rodriguez" userId="4cd3e969-e119-4d5f-8381-094411543cad" providerId="ADAL" clId="{D3523987-FA6C-4FCB-B094-8B40A4940ACE}" dt="2023-08-03T18:20:41.444" v="1557" actId="27636"/>
          <ac:spMkLst>
            <pc:docMk/>
            <pc:sldMk cId="4175289608" sldId="314"/>
            <ac:spMk id="4" creationId="{675A402B-7BFB-AA28-6725-A827D5A6889F}"/>
          </ac:spMkLst>
        </pc:spChg>
        <pc:picChg chg="add mod">
          <ac:chgData name="Camilo Restrepo Rodriguez" userId="4cd3e969-e119-4d5f-8381-094411543cad" providerId="ADAL" clId="{D3523987-FA6C-4FCB-B094-8B40A4940ACE}" dt="2023-08-03T18:20:21.132" v="1529" actId="14100"/>
          <ac:picMkLst>
            <pc:docMk/>
            <pc:sldMk cId="4175289608" sldId="314"/>
            <ac:picMk id="3" creationId="{758A4682-0C80-7CF0-AD01-D66D53D1393D}"/>
          </ac:picMkLst>
        </pc:picChg>
        <pc:picChg chg="add del mod">
          <ac:chgData name="Camilo Restrepo Rodriguez" userId="4cd3e969-e119-4d5f-8381-094411543cad" providerId="ADAL" clId="{D3523987-FA6C-4FCB-B094-8B40A4940ACE}" dt="2023-08-03T18:29:42.988" v="1578" actId="478"/>
          <ac:picMkLst>
            <pc:docMk/>
            <pc:sldMk cId="4175289608" sldId="314"/>
            <ac:picMk id="6" creationId="{003013A1-CA1D-3037-A801-CF4CC0132698}"/>
          </ac:picMkLst>
        </pc:picChg>
        <pc:picChg chg="add del mod">
          <ac:chgData name="Camilo Restrepo Rodriguez" userId="4cd3e969-e119-4d5f-8381-094411543cad" providerId="ADAL" clId="{D3523987-FA6C-4FCB-B094-8B40A4940ACE}" dt="2023-08-03T18:29:39.665" v="1577" actId="478"/>
          <ac:picMkLst>
            <pc:docMk/>
            <pc:sldMk cId="4175289608" sldId="314"/>
            <ac:picMk id="8" creationId="{C3B979EE-1ABA-3BF4-F796-C6C70F0C6957}"/>
          </ac:picMkLst>
        </pc:picChg>
        <pc:picChg chg="add del mod">
          <ac:chgData name="Camilo Restrepo Rodriguez" userId="4cd3e969-e119-4d5f-8381-094411543cad" providerId="ADAL" clId="{D3523987-FA6C-4FCB-B094-8B40A4940ACE}" dt="2023-08-03T18:29:38.541" v="1576" actId="478"/>
          <ac:picMkLst>
            <pc:docMk/>
            <pc:sldMk cId="4175289608" sldId="314"/>
            <ac:picMk id="10" creationId="{57C1D7D2-1CEC-2AC7-EDFE-7E1391A1F548}"/>
          </ac:picMkLst>
        </pc:picChg>
        <pc:picChg chg="add mod">
          <ac:chgData name="Camilo Restrepo Rodriguez" userId="4cd3e969-e119-4d5f-8381-094411543cad" providerId="ADAL" clId="{D3523987-FA6C-4FCB-B094-8B40A4940ACE}" dt="2023-08-03T18:30:23.181" v="1585" actId="1076"/>
          <ac:picMkLst>
            <pc:docMk/>
            <pc:sldMk cId="4175289608" sldId="314"/>
            <ac:picMk id="12" creationId="{495D0296-A5E9-8ACA-CB6A-AA5071D94F5D}"/>
          </ac:picMkLst>
        </pc:picChg>
        <pc:picChg chg="add mod">
          <ac:chgData name="Camilo Restrepo Rodriguez" userId="4cd3e969-e119-4d5f-8381-094411543cad" providerId="ADAL" clId="{D3523987-FA6C-4FCB-B094-8B40A4940ACE}" dt="2023-08-03T18:32:08.700" v="1588" actId="14100"/>
          <ac:picMkLst>
            <pc:docMk/>
            <pc:sldMk cId="4175289608" sldId="314"/>
            <ac:picMk id="14" creationId="{4D3CC972-BD9D-5291-CA7E-9FD72D0A00A4}"/>
          </ac:picMkLst>
        </pc:picChg>
      </pc:sldChg>
      <pc:sldChg chg="addSp delSp modSp new mod modClrScheme chgLayout">
        <pc:chgData name="Camilo Restrepo Rodriguez" userId="4cd3e969-e119-4d5f-8381-094411543cad" providerId="ADAL" clId="{D3523987-FA6C-4FCB-B094-8B40A4940ACE}" dt="2023-08-03T19:35:01.192" v="1595" actId="1076"/>
        <pc:sldMkLst>
          <pc:docMk/>
          <pc:sldMk cId="1578272183" sldId="315"/>
        </pc:sldMkLst>
        <pc:spChg chg="add del mod">
          <ac:chgData name="Camilo Restrepo Rodriguez" userId="4cd3e969-e119-4d5f-8381-094411543cad" providerId="ADAL" clId="{D3523987-FA6C-4FCB-B094-8B40A4940ACE}" dt="2023-08-03T19:34:52.247" v="1593" actId="26606"/>
          <ac:spMkLst>
            <pc:docMk/>
            <pc:sldMk cId="1578272183" sldId="315"/>
            <ac:spMk id="8" creationId="{0FC208FD-58A8-20D0-01E3-4893786E0DEE}"/>
          </ac:spMkLst>
        </pc:spChg>
        <pc:spChg chg="add del mod">
          <ac:chgData name="Camilo Restrepo Rodriguez" userId="4cd3e969-e119-4d5f-8381-094411543cad" providerId="ADAL" clId="{D3523987-FA6C-4FCB-B094-8B40A4940ACE}" dt="2023-08-03T19:34:52.247" v="1593" actId="26606"/>
          <ac:spMkLst>
            <pc:docMk/>
            <pc:sldMk cId="1578272183" sldId="315"/>
            <ac:spMk id="10" creationId="{49FD24A8-E2D6-36F3-BACC-EA262FD5C19B}"/>
          </ac:spMkLst>
        </pc:spChg>
        <pc:spChg chg="add mod">
          <ac:chgData name="Camilo Restrepo Rodriguez" userId="4cd3e969-e119-4d5f-8381-094411543cad" providerId="ADAL" clId="{D3523987-FA6C-4FCB-B094-8B40A4940ACE}" dt="2023-08-03T19:34:52.247" v="1593" actId="26606"/>
          <ac:spMkLst>
            <pc:docMk/>
            <pc:sldMk cId="1578272183" sldId="315"/>
            <ac:spMk id="15" creationId="{088ED1E7-F47A-F99D-9198-58D58B180D9D}"/>
          </ac:spMkLst>
        </pc:spChg>
        <pc:picChg chg="add mod">
          <ac:chgData name="Camilo Restrepo Rodriguez" userId="4cd3e969-e119-4d5f-8381-094411543cad" providerId="ADAL" clId="{D3523987-FA6C-4FCB-B094-8B40A4940ACE}" dt="2023-08-03T19:35:01.192" v="1595" actId="1076"/>
          <ac:picMkLst>
            <pc:docMk/>
            <pc:sldMk cId="1578272183" sldId="315"/>
            <ac:picMk id="3" creationId="{5C8685FD-67C7-60B6-E611-0F7124538714}"/>
          </ac:picMkLst>
        </pc:picChg>
      </pc:sldChg>
      <pc:sldChg chg="modSp add mod ord">
        <pc:chgData name="Camilo Restrepo Rodriguez" userId="4cd3e969-e119-4d5f-8381-094411543cad" providerId="ADAL" clId="{D3523987-FA6C-4FCB-B094-8B40A4940ACE}" dt="2023-08-08T17:53:08.674" v="1810" actId="20577"/>
        <pc:sldMkLst>
          <pc:docMk/>
          <pc:sldMk cId="756579662" sldId="316"/>
        </pc:sldMkLst>
        <pc:spChg chg="mod">
          <ac:chgData name="Camilo Restrepo Rodriguez" userId="4cd3e969-e119-4d5f-8381-094411543cad" providerId="ADAL" clId="{D3523987-FA6C-4FCB-B094-8B40A4940ACE}" dt="2023-08-08T17:50:47.232" v="1755" actId="20577"/>
          <ac:spMkLst>
            <pc:docMk/>
            <pc:sldMk cId="756579662" sldId="316"/>
            <ac:spMk id="2" creationId="{8C66BB0B-E923-49E9-DABF-1C97A672C760}"/>
          </ac:spMkLst>
        </pc:spChg>
        <pc:spChg chg="mod">
          <ac:chgData name="Camilo Restrepo Rodriguez" userId="4cd3e969-e119-4d5f-8381-094411543cad" providerId="ADAL" clId="{D3523987-FA6C-4FCB-B094-8B40A4940ACE}" dt="2023-08-08T17:53:08.674" v="1810" actId="20577"/>
          <ac:spMkLst>
            <pc:docMk/>
            <pc:sldMk cId="756579662" sldId="316"/>
            <ac:spMk id="3" creationId="{FB0DDE7B-6318-5122-436B-43B6C7B76B81}"/>
          </ac:spMkLst>
        </pc:spChg>
      </pc:sldChg>
      <pc:sldChg chg="modSp add del mod">
        <pc:chgData name="Camilo Restrepo Rodriguez" userId="4cd3e969-e119-4d5f-8381-094411543cad" providerId="ADAL" clId="{D3523987-FA6C-4FCB-B094-8B40A4940ACE}" dt="2023-08-10T01:07:41.808" v="2166" actId="47"/>
        <pc:sldMkLst>
          <pc:docMk/>
          <pc:sldMk cId="2753777282" sldId="317"/>
        </pc:sldMkLst>
        <pc:spChg chg="mod">
          <ac:chgData name="Camilo Restrepo Rodriguez" userId="4cd3e969-e119-4d5f-8381-094411543cad" providerId="ADAL" clId="{D3523987-FA6C-4FCB-B094-8B40A4940ACE}" dt="2023-08-08T17:52:15.641" v="1802" actId="20577"/>
          <ac:spMkLst>
            <pc:docMk/>
            <pc:sldMk cId="2753777282" sldId="317"/>
            <ac:spMk id="11" creationId="{A3D91E2E-CB67-0E56-9E5B-31A8A426E776}"/>
          </ac:spMkLst>
        </pc:spChg>
      </pc:sldChg>
      <pc:sldChg chg="addSp delSp modSp add mod">
        <pc:chgData name="Camilo Restrepo Rodriguez" userId="4cd3e969-e119-4d5f-8381-094411543cad" providerId="ADAL" clId="{D3523987-FA6C-4FCB-B094-8B40A4940ACE}" dt="2023-08-08T18:00:59.184" v="2161" actId="478"/>
        <pc:sldMkLst>
          <pc:docMk/>
          <pc:sldMk cId="1067355592" sldId="318"/>
        </pc:sldMkLst>
        <pc:spChg chg="add mod">
          <ac:chgData name="Camilo Restrepo Rodriguez" userId="4cd3e969-e119-4d5f-8381-094411543cad" providerId="ADAL" clId="{D3523987-FA6C-4FCB-B094-8B40A4940ACE}" dt="2023-08-08T17:53:59.227" v="1845" actId="1076"/>
          <ac:spMkLst>
            <pc:docMk/>
            <pc:sldMk cId="1067355592" sldId="318"/>
            <ac:spMk id="2" creationId="{3580F5F1-0C55-6254-B743-6E27FEB60615}"/>
          </ac:spMkLst>
        </pc:spChg>
        <pc:spChg chg="mod">
          <ac:chgData name="Camilo Restrepo Rodriguez" userId="4cd3e969-e119-4d5f-8381-094411543cad" providerId="ADAL" clId="{D3523987-FA6C-4FCB-B094-8B40A4940ACE}" dt="2023-08-08T17:52:36.453" v="1804" actId="6549"/>
          <ac:spMkLst>
            <pc:docMk/>
            <pc:sldMk cId="1067355592" sldId="318"/>
            <ac:spMk id="4" creationId="{675A402B-7BFB-AA28-6725-A827D5A6889F}"/>
          </ac:spMkLst>
        </pc:spChg>
        <pc:spChg chg="add mod">
          <ac:chgData name="Camilo Restrepo Rodriguez" userId="4cd3e969-e119-4d5f-8381-094411543cad" providerId="ADAL" clId="{D3523987-FA6C-4FCB-B094-8B40A4940ACE}" dt="2023-08-08T17:57:32.369" v="2017" actId="14100"/>
          <ac:spMkLst>
            <pc:docMk/>
            <pc:sldMk cId="1067355592" sldId="318"/>
            <ac:spMk id="5" creationId="{C579325E-06B8-41FF-90FD-38B4109A8E39}"/>
          </ac:spMkLst>
        </pc:spChg>
        <pc:picChg chg="add del mod">
          <ac:chgData name="Camilo Restrepo Rodriguez" userId="4cd3e969-e119-4d5f-8381-094411543cad" providerId="ADAL" clId="{D3523987-FA6C-4FCB-B094-8B40A4940ACE}" dt="2023-08-08T17:58:03.479" v="2020" actId="478"/>
          <ac:picMkLst>
            <pc:docMk/>
            <pc:sldMk cId="1067355592" sldId="318"/>
            <ac:picMk id="7" creationId="{2138E3DB-8946-7395-EE05-4B0D4FFD1C99}"/>
          </ac:picMkLst>
        </pc:picChg>
        <pc:picChg chg="add mod">
          <ac:chgData name="Camilo Restrepo Rodriguez" userId="4cd3e969-e119-4d5f-8381-094411543cad" providerId="ADAL" clId="{D3523987-FA6C-4FCB-B094-8B40A4940ACE}" dt="2023-08-08T17:58:28.217" v="2024" actId="1076"/>
          <ac:picMkLst>
            <pc:docMk/>
            <pc:sldMk cId="1067355592" sldId="318"/>
            <ac:picMk id="9" creationId="{F3459A33-7489-0032-90CB-8DBF10E27453}"/>
          </ac:picMkLst>
        </pc:picChg>
        <pc:picChg chg="add del">
          <ac:chgData name="Camilo Restrepo Rodriguez" userId="4cd3e969-e119-4d5f-8381-094411543cad" providerId="ADAL" clId="{D3523987-FA6C-4FCB-B094-8B40A4940ACE}" dt="2023-08-08T17:58:39.186" v="2026" actId="478"/>
          <ac:picMkLst>
            <pc:docMk/>
            <pc:sldMk cId="1067355592" sldId="318"/>
            <ac:picMk id="11" creationId="{5D232DB7-4EB0-2D4A-4619-31CA4265731E}"/>
          </ac:picMkLst>
        </pc:picChg>
        <pc:picChg chg="del">
          <ac:chgData name="Camilo Restrepo Rodriguez" userId="4cd3e969-e119-4d5f-8381-094411543cad" providerId="ADAL" clId="{D3523987-FA6C-4FCB-B094-8B40A4940ACE}" dt="2023-08-08T17:52:58.780" v="1806" actId="478"/>
          <ac:picMkLst>
            <pc:docMk/>
            <pc:sldMk cId="1067355592" sldId="318"/>
            <ac:picMk id="12" creationId="{495D0296-A5E9-8ACA-CB6A-AA5071D94F5D}"/>
          </ac:picMkLst>
        </pc:picChg>
        <pc:picChg chg="del">
          <ac:chgData name="Camilo Restrepo Rodriguez" userId="4cd3e969-e119-4d5f-8381-094411543cad" providerId="ADAL" clId="{D3523987-FA6C-4FCB-B094-8B40A4940ACE}" dt="2023-08-08T17:52:57.568" v="1805" actId="478"/>
          <ac:picMkLst>
            <pc:docMk/>
            <pc:sldMk cId="1067355592" sldId="318"/>
            <ac:picMk id="14" creationId="{4D3CC972-BD9D-5291-CA7E-9FD72D0A00A4}"/>
          </ac:picMkLst>
        </pc:picChg>
        <pc:picChg chg="add del mod">
          <ac:chgData name="Camilo Restrepo Rodriguez" userId="4cd3e969-e119-4d5f-8381-094411543cad" providerId="ADAL" clId="{D3523987-FA6C-4FCB-B094-8B40A4940ACE}" dt="2023-08-08T18:00:59.184" v="2161" actId="478"/>
          <ac:picMkLst>
            <pc:docMk/>
            <pc:sldMk cId="1067355592" sldId="318"/>
            <ac:picMk id="15" creationId="{BFBD89FE-1B41-000F-E184-365CD0A29985}"/>
          </ac:picMkLst>
        </pc:picChg>
      </pc:sldChg>
      <pc:sldChg chg="addSp delSp modSp add mod">
        <pc:chgData name="Camilo Restrepo Rodriguez" userId="4cd3e969-e119-4d5f-8381-094411543cad" providerId="ADAL" clId="{D3523987-FA6C-4FCB-B094-8B40A4940ACE}" dt="2023-08-08T18:01:01.775" v="2163"/>
        <pc:sldMkLst>
          <pc:docMk/>
          <pc:sldMk cId="1445930894" sldId="319"/>
        </pc:sldMkLst>
        <pc:spChg chg="mod">
          <ac:chgData name="Camilo Restrepo Rodriguez" userId="4cd3e969-e119-4d5f-8381-094411543cad" providerId="ADAL" clId="{D3523987-FA6C-4FCB-B094-8B40A4940ACE}" dt="2023-08-08T18:00:37" v="2155" actId="20577"/>
          <ac:spMkLst>
            <pc:docMk/>
            <pc:sldMk cId="1445930894" sldId="319"/>
            <ac:spMk id="2" creationId="{3580F5F1-0C55-6254-B743-6E27FEB60615}"/>
          </ac:spMkLst>
        </pc:spChg>
        <pc:spChg chg="mod">
          <ac:chgData name="Camilo Restrepo Rodriguez" userId="4cd3e969-e119-4d5f-8381-094411543cad" providerId="ADAL" clId="{D3523987-FA6C-4FCB-B094-8B40A4940ACE}" dt="2023-08-08T17:59:32.253" v="2129" actId="20577"/>
          <ac:spMkLst>
            <pc:docMk/>
            <pc:sldMk cId="1445930894" sldId="319"/>
            <ac:spMk id="5" creationId="{C579325E-06B8-41FF-90FD-38B4109A8E39}"/>
          </ac:spMkLst>
        </pc:spChg>
        <pc:picChg chg="add del mod">
          <ac:chgData name="Camilo Restrepo Rodriguez" userId="4cd3e969-e119-4d5f-8381-094411543cad" providerId="ADAL" clId="{D3523987-FA6C-4FCB-B094-8B40A4940ACE}" dt="2023-08-08T18:01:01.486" v="2162" actId="478"/>
          <ac:picMkLst>
            <pc:docMk/>
            <pc:sldMk cId="1445930894" sldId="319"/>
            <ac:picMk id="7" creationId="{13D71B81-A4BB-20AD-B9AF-813E319365A7}"/>
          </ac:picMkLst>
        </pc:picChg>
        <pc:picChg chg="add mod">
          <ac:chgData name="Camilo Restrepo Rodriguez" userId="4cd3e969-e119-4d5f-8381-094411543cad" providerId="ADAL" clId="{D3523987-FA6C-4FCB-B094-8B40A4940ACE}" dt="2023-08-08T18:01:01.775" v="2163"/>
          <ac:picMkLst>
            <pc:docMk/>
            <pc:sldMk cId="1445930894" sldId="319"/>
            <ac:picMk id="8" creationId="{B515296E-BC58-B219-7E92-6BC15A899354}"/>
          </ac:picMkLst>
        </pc:picChg>
        <pc:picChg chg="del">
          <ac:chgData name="Camilo Restrepo Rodriguez" userId="4cd3e969-e119-4d5f-8381-094411543cad" providerId="ADAL" clId="{D3523987-FA6C-4FCB-B094-8B40A4940ACE}" dt="2023-08-08T18:00:28.207" v="2130" actId="478"/>
          <ac:picMkLst>
            <pc:docMk/>
            <pc:sldMk cId="1445930894" sldId="319"/>
            <ac:picMk id="9" creationId="{F3459A33-7489-0032-90CB-8DBF10E27453}"/>
          </ac:picMkLst>
        </pc:picChg>
      </pc:sldChg>
      <pc:sldChg chg="add del">
        <pc:chgData name="Camilo Restrepo Rodriguez" userId="4cd3e969-e119-4d5f-8381-094411543cad" providerId="ADAL" clId="{D3523987-FA6C-4FCB-B094-8B40A4940ACE}" dt="2023-08-08T17:53:22.647" v="1812"/>
        <pc:sldMkLst>
          <pc:docMk/>
          <pc:sldMk cId="1564620511" sldId="319"/>
        </pc:sldMkLst>
      </pc:sldChg>
      <pc:sldChg chg="add del">
        <pc:chgData name="Camilo Restrepo Rodriguez" userId="4cd3e969-e119-4d5f-8381-094411543cad" providerId="ADAL" clId="{D3523987-FA6C-4FCB-B094-8B40A4940ACE}" dt="2023-08-08T17:53:31.403" v="1816" actId="47"/>
        <pc:sldMkLst>
          <pc:docMk/>
          <pc:sldMk cId="3590134590" sldId="319"/>
        </pc:sldMkLst>
      </pc:sldChg>
    </pc:docChg>
  </pc:docChgLst>
  <pc:docChgLst>
    <pc:chgData name="Camilo Restrepo Rodriguez" userId="4cd3e969-e119-4d5f-8381-094411543cad" providerId="ADAL" clId="{D21560D0-C0CD-46CA-864F-EB69385086B0}"/>
    <pc:docChg chg="undo redo custSel addSld delSld modSld sldOrd">
      <pc:chgData name="Camilo Restrepo Rodriguez" userId="4cd3e969-e119-4d5f-8381-094411543cad" providerId="ADAL" clId="{D21560D0-C0CD-46CA-864F-EB69385086B0}" dt="2024-01-31T17:30:34.749" v="1370" actId="1076"/>
      <pc:docMkLst>
        <pc:docMk/>
      </pc:docMkLst>
      <pc:sldChg chg="modSp mod">
        <pc:chgData name="Camilo Restrepo Rodriguez" userId="4cd3e969-e119-4d5f-8381-094411543cad" providerId="ADAL" clId="{D21560D0-C0CD-46CA-864F-EB69385086B0}" dt="2024-01-30T20:57:29.745" v="75" actId="20577"/>
        <pc:sldMkLst>
          <pc:docMk/>
          <pc:sldMk cId="193143965" sldId="298"/>
        </pc:sldMkLst>
        <pc:spChg chg="mod">
          <ac:chgData name="Camilo Restrepo Rodriguez" userId="4cd3e969-e119-4d5f-8381-094411543cad" providerId="ADAL" clId="{D21560D0-C0CD-46CA-864F-EB69385086B0}" dt="2024-01-30T20:54:25.185" v="17" actId="1076"/>
          <ac:spMkLst>
            <pc:docMk/>
            <pc:sldMk cId="193143965" sldId="298"/>
            <ac:spMk id="2" creationId="{9AB2EA78-AEB3-469B-9025-3B17201A457B}"/>
          </ac:spMkLst>
        </pc:spChg>
        <pc:spChg chg="mod">
          <ac:chgData name="Camilo Restrepo Rodriguez" userId="4cd3e969-e119-4d5f-8381-094411543cad" providerId="ADAL" clId="{D21560D0-C0CD-46CA-864F-EB69385086B0}" dt="2024-01-30T20:56:36.434" v="44" actId="20577"/>
          <ac:spMkLst>
            <pc:docMk/>
            <pc:sldMk cId="193143965" sldId="298"/>
            <ac:spMk id="3" creationId="{255E1F2F-E259-4EA8-9FFD-3A10AF541859}"/>
          </ac:spMkLst>
        </pc:spChg>
        <pc:spChg chg="mod">
          <ac:chgData name="Camilo Restrepo Rodriguez" userId="4cd3e969-e119-4d5f-8381-094411543cad" providerId="ADAL" clId="{D21560D0-C0CD-46CA-864F-EB69385086B0}" dt="2024-01-30T20:57:29.745" v="75" actId="20577"/>
          <ac:spMkLst>
            <pc:docMk/>
            <pc:sldMk cId="193143965" sldId="298"/>
            <ac:spMk id="5" creationId="{853EBE1E-25D8-2B73-54D6-761B39B1965F}"/>
          </ac:spMkLst>
        </pc:spChg>
      </pc:sldChg>
      <pc:sldChg chg="addSp delSp modSp mod modAnim">
        <pc:chgData name="Camilo Restrepo Rodriguez" userId="4cd3e969-e119-4d5f-8381-094411543cad" providerId="ADAL" clId="{D21560D0-C0CD-46CA-864F-EB69385086B0}" dt="2024-01-31T16:33:49.144" v="865" actId="20577"/>
        <pc:sldMkLst>
          <pc:docMk/>
          <pc:sldMk cId="610595581" sldId="301"/>
        </pc:sldMkLst>
        <pc:spChg chg="add del mod">
          <ac:chgData name="Camilo Restrepo Rodriguez" userId="4cd3e969-e119-4d5f-8381-094411543cad" providerId="ADAL" clId="{D21560D0-C0CD-46CA-864F-EB69385086B0}" dt="2024-01-31T16:29:31.665" v="719" actId="478"/>
          <ac:spMkLst>
            <pc:docMk/>
            <pc:sldMk cId="610595581" sldId="301"/>
            <ac:spMk id="7" creationId="{AB4B8F42-7090-ACC0-7159-C919019E3F3F}"/>
          </ac:spMkLst>
        </pc:spChg>
        <pc:spChg chg="mod">
          <ac:chgData name="Camilo Restrepo Rodriguez" userId="4cd3e969-e119-4d5f-8381-094411543cad" providerId="ADAL" clId="{D21560D0-C0CD-46CA-864F-EB69385086B0}" dt="2024-01-31T16:08:01.507" v="283" actId="26606"/>
          <ac:spMkLst>
            <pc:docMk/>
            <pc:sldMk cId="610595581" sldId="301"/>
            <ac:spMk id="11" creationId="{A3D91E2E-CB67-0E56-9E5B-31A8A426E776}"/>
          </ac:spMkLst>
        </pc:spChg>
        <pc:spChg chg="mod ord">
          <ac:chgData name="Camilo Restrepo Rodriguez" userId="4cd3e969-e119-4d5f-8381-094411543cad" providerId="ADAL" clId="{D21560D0-C0CD-46CA-864F-EB69385086B0}" dt="2024-01-31T16:27:53.890" v="606" actId="20577"/>
          <ac:spMkLst>
            <pc:docMk/>
            <pc:sldMk cId="610595581" sldId="301"/>
            <ac:spMk id="13" creationId="{5D6926C9-A6BB-0F83-2E33-97580517A5AC}"/>
          </ac:spMkLst>
        </pc:spChg>
        <pc:graphicFrameChg chg="add mod">
          <ac:chgData name="Camilo Restrepo Rodriguez" userId="4cd3e969-e119-4d5f-8381-094411543cad" providerId="ADAL" clId="{D21560D0-C0CD-46CA-864F-EB69385086B0}" dt="2024-01-31T16:26:04.989" v="577"/>
          <ac:graphicFrameMkLst>
            <pc:docMk/>
            <pc:sldMk cId="610595581" sldId="301"/>
            <ac:graphicFrameMk id="4" creationId="{0FC63D3E-0CCD-FC78-5074-9BA0596C7939}"/>
          </ac:graphicFrameMkLst>
        </pc:graphicFrameChg>
        <pc:graphicFrameChg chg="add mod">
          <ac:chgData name="Camilo Restrepo Rodriguez" userId="4cd3e969-e119-4d5f-8381-094411543cad" providerId="ADAL" clId="{D21560D0-C0CD-46CA-864F-EB69385086B0}" dt="2024-01-31T16:33:49.144" v="865" actId="20577"/>
          <ac:graphicFrameMkLst>
            <pc:docMk/>
            <pc:sldMk cId="610595581" sldId="301"/>
            <ac:graphicFrameMk id="6" creationId="{FC533374-C468-7C8A-3AA0-25641E9026CC}"/>
          </ac:graphicFrameMkLst>
        </pc:graphicFrameChg>
        <pc:picChg chg="add mod">
          <ac:chgData name="Camilo Restrepo Rodriguez" userId="4cd3e969-e119-4d5f-8381-094411543cad" providerId="ADAL" clId="{D21560D0-C0CD-46CA-864F-EB69385086B0}" dt="2024-01-31T16:31:52.546" v="804" actId="1076"/>
          <ac:picMkLst>
            <pc:docMk/>
            <pc:sldMk cId="610595581" sldId="301"/>
            <ac:picMk id="3" creationId="{FE5D80E2-03C6-520F-568E-B3D4F461887E}"/>
          </ac:picMkLst>
        </pc:picChg>
        <pc:picChg chg="del">
          <ac:chgData name="Camilo Restrepo Rodriguez" userId="4cd3e969-e119-4d5f-8381-094411543cad" providerId="ADAL" clId="{D21560D0-C0CD-46CA-864F-EB69385086B0}" dt="2024-01-31T16:06:38.495" v="183" actId="478"/>
          <ac:picMkLst>
            <pc:docMk/>
            <pc:sldMk cId="610595581" sldId="301"/>
            <ac:picMk id="5" creationId="{DC632FD7-6C2B-0610-2476-E096C5D48E06}"/>
          </ac:picMkLst>
        </pc:picChg>
        <pc:picChg chg="del">
          <ac:chgData name="Camilo Restrepo Rodriguez" userId="4cd3e969-e119-4d5f-8381-094411543cad" providerId="ADAL" clId="{D21560D0-C0CD-46CA-864F-EB69385086B0}" dt="2024-01-31T16:06:38.495" v="183" actId="478"/>
          <ac:picMkLst>
            <pc:docMk/>
            <pc:sldMk cId="610595581" sldId="301"/>
            <ac:picMk id="8" creationId="{D52DC219-DC77-5439-AD07-1284241DD4B8}"/>
          </ac:picMkLst>
        </pc:picChg>
        <pc:picChg chg="del">
          <ac:chgData name="Camilo Restrepo Rodriguez" userId="4cd3e969-e119-4d5f-8381-094411543cad" providerId="ADAL" clId="{D21560D0-C0CD-46CA-864F-EB69385086B0}" dt="2024-01-31T16:06:38.495" v="183" actId="478"/>
          <ac:picMkLst>
            <pc:docMk/>
            <pc:sldMk cId="610595581" sldId="301"/>
            <ac:picMk id="10" creationId="{F72505CE-2A4B-80DA-6487-C1D137FE2B55}"/>
          </ac:picMkLst>
        </pc:picChg>
        <pc:picChg chg="add del mod">
          <ac:chgData name="Camilo Restrepo Rodriguez" userId="4cd3e969-e119-4d5f-8381-094411543cad" providerId="ADAL" clId="{D21560D0-C0CD-46CA-864F-EB69385086B0}" dt="2024-01-31T16:20:50.501" v="490" actId="478"/>
          <ac:picMkLst>
            <pc:docMk/>
            <pc:sldMk cId="610595581" sldId="301"/>
            <ac:picMk id="3074" creationId="{DA4AEB34-C519-A134-2995-762061D3B51A}"/>
          </ac:picMkLst>
        </pc:picChg>
      </pc:sldChg>
      <pc:sldChg chg="del">
        <pc:chgData name="Camilo Restrepo Rodriguez" userId="4cd3e969-e119-4d5f-8381-094411543cad" providerId="ADAL" clId="{D21560D0-C0CD-46CA-864F-EB69385086B0}" dt="2024-01-31T17:26:39.836" v="1269" actId="47"/>
        <pc:sldMkLst>
          <pc:docMk/>
          <pc:sldMk cId="1488812369" sldId="302"/>
        </pc:sldMkLst>
      </pc:sldChg>
      <pc:sldChg chg="addSp delSp modSp mod">
        <pc:chgData name="Camilo Restrepo Rodriguez" userId="4cd3e969-e119-4d5f-8381-094411543cad" providerId="ADAL" clId="{D21560D0-C0CD-46CA-864F-EB69385086B0}" dt="2024-01-31T16:22:12.872" v="526" actId="14100"/>
        <pc:sldMkLst>
          <pc:docMk/>
          <pc:sldMk cId="4279172811" sldId="308"/>
        </pc:sldMkLst>
        <pc:spChg chg="mod">
          <ac:chgData name="Camilo Restrepo Rodriguez" userId="4cd3e969-e119-4d5f-8381-094411543cad" providerId="ADAL" clId="{D21560D0-C0CD-46CA-864F-EB69385086B0}" dt="2024-01-31T16:08:24.354" v="284" actId="33524"/>
          <ac:spMkLst>
            <pc:docMk/>
            <pc:sldMk cId="4279172811" sldId="308"/>
            <ac:spMk id="11" creationId="{A3D91E2E-CB67-0E56-9E5B-31A8A426E776}"/>
          </ac:spMkLst>
        </pc:spChg>
        <pc:spChg chg="del mod">
          <ac:chgData name="Camilo Restrepo Rodriguez" userId="4cd3e969-e119-4d5f-8381-094411543cad" providerId="ADAL" clId="{D21560D0-C0CD-46CA-864F-EB69385086B0}" dt="2024-01-31T16:21:53.337" v="517" actId="26606"/>
          <ac:spMkLst>
            <pc:docMk/>
            <pc:sldMk cId="4279172811" sldId="308"/>
            <ac:spMk id="13" creationId="{5D6926C9-A6BB-0F83-2E33-97580517A5AC}"/>
          </ac:spMkLst>
        </pc:spChg>
        <pc:spChg chg="add mod">
          <ac:chgData name="Camilo Restrepo Rodriguez" userId="4cd3e969-e119-4d5f-8381-094411543cad" providerId="ADAL" clId="{D21560D0-C0CD-46CA-864F-EB69385086B0}" dt="2024-01-31T16:22:12.872" v="526" actId="14100"/>
          <ac:spMkLst>
            <pc:docMk/>
            <pc:sldMk cId="4279172811" sldId="308"/>
            <ac:spMk id="19" creationId="{F6479256-658D-267C-6333-EDCE2E4D7020}"/>
          </ac:spMkLst>
        </pc:spChg>
        <pc:graphicFrameChg chg="add">
          <ac:chgData name="Camilo Restrepo Rodriguez" userId="4cd3e969-e119-4d5f-8381-094411543cad" providerId="ADAL" clId="{D21560D0-C0CD-46CA-864F-EB69385086B0}" dt="2024-01-31T16:21:53.337" v="517" actId="26606"/>
          <ac:graphicFrameMkLst>
            <pc:docMk/>
            <pc:sldMk cId="4279172811" sldId="308"/>
            <ac:graphicFrameMk id="15" creationId="{48CB171E-AAC8-A388-BEC4-3EFD8DE2C53C}"/>
          </ac:graphicFrameMkLst>
        </pc:graphicFrameChg>
        <pc:picChg chg="del">
          <ac:chgData name="Camilo Restrepo Rodriguez" userId="4cd3e969-e119-4d5f-8381-094411543cad" providerId="ADAL" clId="{D21560D0-C0CD-46CA-864F-EB69385086B0}" dt="2024-01-31T15:58:28.971" v="102" actId="478"/>
          <ac:picMkLst>
            <pc:docMk/>
            <pc:sldMk cId="4279172811" sldId="308"/>
            <ac:picMk id="3" creationId="{C5F1172A-563B-0341-24BE-D9F0BEFE47FA}"/>
          </ac:picMkLst>
        </pc:picChg>
        <pc:picChg chg="add del mod">
          <ac:chgData name="Camilo Restrepo Rodriguez" userId="4cd3e969-e119-4d5f-8381-094411543cad" providerId="ADAL" clId="{D21560D0-C0CD-46CA-864F-EB69385086B0}" dt="2024-01-31T15:58:44.642" v="109" actId="478"/>
          <ac:picMkLst>
            <pc:docMk/>
            <pc:sldMk cId="4279172811" sldId="308"/>
            <ac:picMk id="4" creationId="{7A10EB4D-450D-FE36-0F89-8FC1341DA6E3}"/>
          </ac:picMkLst>
        </pc:picChg>
        <pc:picChg chg="del">
          <ac:chgData name="Camilo Restrepo Rodriguez" userId="4cd3e969-e119-4d5f-8381-094411543cad" providerId="ADAL" clId="{D21560D0-C0CD-46CA-864F-EB69385086B0}" dt="2024-01-31T15:58:33.049" v="105" actId="478"/>
          <ac:picMkLst>
            <pc:docMk/>
            <pc:sldMk cId="4279172811" sldId="308"/>
            <ac:picMk id="5" creationId="{DC632FD7-6C2B-0610-2476-E096C5D48E06}"/>
          </ac:picMkLst>
        </pc:picChg>
        <pc:picChg chg="del">
          <ac:chgData name="Camilo Restrepo Rodriguez" userId="4cd3e969-e119-4d5f-8381-094411543cad" providerId="ADAL" clId="{D21560D0-C0CD-46CA-864F-EB69385086B0}" dt="2024-01-31T15:58:31.947" v="104" actId="478"/>
          <ac:picMkLst>
            <pc:docMk/>
            <pc:sldMk cId="4279172811" sldId="308"/>
            <ac:picMk id="8" creationId="{D52DC219-DC77-5439-AD07-1284241DD4B8}"/>
          </ac:picMkLst>
        </pc:picChg>
        <pc:picChg chg="del">
          <ac:chgData name="Camilo Restrepo Rodriguez" userId="4cd3e969-e119-4d5f-8381-094411543cad" providerId="ADAL" clId="{D21560D0-C0CD-46CA-864F-EB69385086B0}" dt="2024-01-31T15:58:30.759" v="103" actId="478"/>
          <ac:picMkLst>
            <pc:docMk/>
            <pc:sldMk cId="4279172811" sldId="308"/>
            <ac:picMk id="10" creationId="{F72505CE-2A4B-80DA-6487-C1D137FE2B55}"/>
          </ac:picMkLst>
        </pc:picChg>
        <pc:picChg chg="add del mod">
          <ac:chgData name="Camilo Restrepo Rodriguez" userId="4cd3e969-e119-4d5f-8381-094411543cad" providerId="ADAL" clId="{D21560D0-C0CD-46CA-864F-EB69385086B0}" dt="2024-01-31T15:59:07.080" v="115" actId="478"/>
          <ac:picMkLst>
            <pc:docMk/>
            <pc:sldMk cId="4279172811" sldId="308"/>
            <ac:picMk id="1026" creationId="{7588C224-6CE9-8E97-6780-B4BC66F0C6D0}"/>
          </ac:picMkLst>
        </pc:picChg>
        <pc:picChg chg="add del mod">
          <ac:chgData name="Camilo Restrepo Rodriguez" userId="4cd3e969-e119-4d5f-8381-094411543cad" providerId="ADAL" clId="{D21560D0-C0CD-46CA-864F-EB69385086B0}" dt="2024-01-31T16:00:28.211" v="118" actId="478"/>
          <ac:picMkLst>
            <pc:docMk/>
            <pc:sldMk cId="4279172811" sldId="308"/>
            <ac:picMk id="1028" creationId="{3A68244C-711F-FDAC-3646-E56B65E00CD4}"/>
          </ac:picMkLst>
        </pc:picChg>
        <pc:picChg chg="add del mod">
          <ac:chgData name="Camilo Restrepo Rodriguez" userId="4cd3e969-e119-4d5f-8381-094411543cad" providerId="ADAL" clId="{D21560D0-C0CD-46CA-864F-EB69385086B0}" dt="2024-01-31T16:09:32.950" v="315" actId="478"/>
          <ac:picMkLst>
            <pc:docMk/>
            <pc:sldMk cId="4279172811" sldId="308"/>
            <ac:picMk id="1030" creationId="{B38A609F-AF26-9959-62F9-B29398CF22F1}"/>
          </ac:picMkLst>
        </pc:picChg>
      </pc:sldChg>
      <pc:sldChg chg="del">
        <pc:chgData name="Camilo Restrepo Rodriguez" userId="4cd3e969-e119-4d5f-8381-094411543cad" providerId="ADAL" clId="{D21560D0-C0CD-46CA-864F-EB69385086B0}" dt="2024-01-31T16:04:48.584" v="169" actId="47"/>
        <pc:sldMkLst>
          <pc:docMk/>
          <pc:sldMk cId="1589457838" sldId="309"/>
        </pc:sldMkLst>
      </pc:sldChg>
      <pc:sldChg chg="addSp modSp mod">
        <pc:chgData name="Camilo Restrepo Rodriguez" userId="4cd3e969-e119-4d5f-8381-094411543cad" providerId="ADAL" clId="{D21560D0-C0CD-46CA-864F-EB69385086B0}" dt="2024-01-31T16:04:39.964" v="168" actId="1076"/>
        <pc:sldMkLst>
          <pc:docMk/>
          <pc:sldMk cId="3317418609" sldId="310"/>
        </pc:sldMkLst>
        <pc:spChg chg="mod">
          <ac:chgData name="Camilo Restrepo Rodriguez" userId="4cd3e969-e119-4d5f-8381-094411543cad" providerId="ADAL" clId="{D21560D0-C0CD-46CA-864F-EB69385086B0}" dt="2024-01-31T15:55:27.537" v="94" actId="33524"/>
          <ac:spMkLst>
            <pc:docMk/>
            <pc:sldMk cId="3317418609" sldId="310"/>
            <ac:spMk id="3" creationId="{FB0DDE7B-6318-5122-436B-43B6C7B76B81}"/>
          </ac:spMkLst>
        </pc:spChg>
        <pc:picChg chg="add mod">
          <ac:chgData name="Camilo Restrepo Rodriguez" userId="4cd3e969-e119-4d5f-8381-094411543cad" providerId="ADAL" clId="{D21560D0-C0CD-46CA-864F-EB69385086B0}" dt="2024-01-31T16:04:39.964" v="168" actId="1076"/>
          <ac:picMkLst>
            <pc:docMk/>
            <pc:sldMk cId="3317418609" sldId="310"/>
            <ac:picMk id="2050" creationId="{830157D0-97B7-D6CA-DA56-36A9FDD90FCD}"/>
          </ac:picMkLst>
        </pc:picChg>
      </pc:sldChg>
      <pc:sldChg chg="del">
        <pc:chgData name="Camilo Restrepo Rodriguez" userId="4cd3e969-e119-4d5f-8381-094411543cad" providerId="ADAL" clId="{D21560D0-C0CD-46CA-864F-EB69385086B0}" dt="2024-01-31T17:26:48.944" v="1270" actId="47"/>
        <pc:sldMkLst>
          <pc:docMk/>
          <pc:sldMk cId="597858374" sldId="312"/>
        </pc:sldMkLst>
      </pc:sldChg>
      <pc:sldChg chg="addSp delSp modSp mod ord">
        <pc:chgData name="Camilo Restrepo Rodriguez" userId="4cd3e969-e119-4d5f-8381-094411543cad" providerId="ADAL" clId="{D21560D0-C0CD-46CA-864F-EB69385086B0}" dt="2024-01-31T17:30:34.749" v="1370" actId="1076"/>
        <pc:sldMkLst>
          <pc:docMk/>
          <pc:sldMk cId="4175289608" sldId="314"/>
        </pc:sldMkLst>
        <pc:spChg chg="mod">
          <ac:chgData name="Camilo Restrepo Rodriguez" userId="4cd3e969-e119-4d5f-8381-094411543cad" providerId="ADAL" clId="{D21560D0-C0CD-46CA-864F-EB69385086B0}" dt="2024-01-31T15:55:37.066" v="101" actId="20577"/>
          <ac:spMkLst>
            <pc:docMk/>
            <pc:sldMk cId="4175289608" sldId="314"/>
            <ac:spMk id="4" creationId="{675A402B-7BFB-AA28-6725-A827D5A6889F}"/>
          </ac:spMkLst>
        </pc:spChg>
        <pc:spChg chg="add mod">
          <ac:chgData name="Camilo Restrepo Rodriguez" userId="4cd3e969-e119-4d5f-8381-094411543cad" providerId="ADAL" clId="{D21560D0-C0CD-46CA-864F-EB69385086B0}" dt="2024-01-31T17:22:09.677" v="1156" actId="1076"/>
          <ac:spMkLst>
            <pc:docMk/>
            <pc:sldMk cId="4175289608" sldId="314"/>
            <ac:spMk id="7" creationId="{E4DA92A4-B76E-D8C6-AA3D-61F9D9FAE840}"/>
          </ac:spMkLst>
        </pc:spChg>
        <pc:spChg chg="add mod">
          <ac:chgData name="Camilo Restrepo Rodriguez" userId="4cd3e969-e119-4d5f-8381-094411543cad" providerId="ADAL" clId="{D21560D0-C0CD-46CA-864F-EB69385086B0}" dt="2024-01-31T17:30:28.385" v="1368" actId="14100"/>
          <ac:spMkLst>
            <pc:docMk/>
            <pc:sldMk cId="4175289608" sldId="314"/>
            <ac:spMk id="15" creationId="{3BA2C5F0-0FF8-D13B-2142-65A37BD9C468}"/>
          </ac:spMkLst>
        </pc:spChg>
        <pc:picChg chg="add mod">
          <ac:chgData name="Camilo Restrepo Rodriguez" userId="4cd3e969-e119-4d5f-8381-094411543cad" providerId="ADAL" clId="{D21560D0-C0CD-46CA-864F-EB69385086B0}" dt="2024-01-31T17:14:34.682" v="1047" actId="1076"/>
          <ac:picMkLst>
            <pc:docMk/>
            <pc:sldMk cId="4175289608" sldId="314"/>
            <ac:picMk id="5" creationId="{94C5268D-042D-6218-9EE0-0EBF37C25616}"/>
          </ac:picMkLst>
        </pc:picChg>
        <pc:picChg chg="add del mod">
          <ac:chgData name="Camilo Restrepo Rodriguez" userId="4cd3e969-e119-4d5f-8381-094411543cad" providerId="ADAL" clId="{D21560D0-C0CD-46CA-864F-EB69385086B0}" dt="2024-01-31T17:23:03.480" v="1161" actId="21"/>
          <ac:picMkLst>
            <pc:docMk/>
            <pc:sldMk cId="4175289608" sldId="314"/>
            <ac:picMk id="9" creationId="{77048BA4-6F88-4CAD-C6F9-1E13E6099DE2}"/>
          </ac:picMkLst>
        </pc:picChg>
        <pc:picChg chg="add mod">
          <ac:chgData name="Camilo Restrepo Rodriguez" userId="4cd3e969-e119-4d5f-8381-094411543cad" providerId="ADAL" clId="{D21560D0-C0CD-46CA-864F-EB69385086B0}" dt="2024-01-31T17:30:34.749" v="1370" actId="1076"/>
          <ac:picMkLst>
            <pc:docMk/>
            <pc:sldMk cId="4175289608" sldId="314"/>
            <ac:picMk id="11" creationId="{BD92A8FC-2C67-722E-9C62-72F644B6CE6C}"/>
          </ac:picMkLst>
        </pc:picChg>
        <pc:picChg chg="del">
          <ac:chgData name="Camilo Restrepo Rodriguez" userId="4cd3e969-e119-4d5f-8381-094411543cad" providerId="ADAL" clId="{D21560D0-C0CD-46CA-864F-EB69385086B0}" dt="2024-01-31T17:14:19.667" v="1040" actId="478"/>
          <ac:picMkLst>
            <pc:docMk/>
            <pc:sldMk cId="4175289608" sldId="314"/>
            <ac:picMk id="12" creationId="{495D0296-A5E9-8ACA-CB6A-AA5071D94F5D}"/>
          </ac:picMkLst>
        </pc:picChg>
        <pc:picChg chg="del">
          <ac:chgData name="Camilo Restrepo Rodriguez" userId="4cd3e969-e119-4d5f-8381-094411543cad" providerId="ADAL" clId="{D21560D0-C0CD-46CA-864F-EB69385086B0}" dt="2024-01-31T17:14:12.771" v="1039" actId="478"/>
          <ac:picMkLst>
            <pc:docMk/>
            <pc:sldMk cId="4175289608" sldId="314"/>
            <ac:picMk id="14" creationId="{4D3CC972-BD9D-5291-CA7E-9FD72D0A00A4}"/>
          </ac:picMkLst>
        </pc:picChg>
      </pc:sldChg>
      <pc:sldChg chg="add del">
        <pc:chgData name="Camilo Restrepo Rodriguez" userId="4cd3e969-e119-4d5f-8381-094411543cad" providerId="ADAL" clId="{D21560D0-C0CD-46CA-864F-EB69385086B0}" dt="2024-01-31T17:26:53.399" v="1272" actId="47"/>
        <pc:sldMkLst>
          <pc:docMk/>
          <pc:sldMk cId="1578272183" sldId="315"/>
        </pc:sldMkLst>
      </pc:sldChg>
      <pc:sldChg chg="addSp delSp modSp mod">
        <pc:chgData name="Camilo Restrepo Rodriguez" userId="4cd3e969-e119-4d5f-8381-094411543cad" providerId="ADAL" clId="{D21560D0-C0CD-46CA-864F-EB69385086B0}" dt="2024-01-31T17:28:53.910" v="1341" actId="20577"/>
        <pc:sldMkLst>
          <pc:docMk/>
          <pc:sldMk cId="756579662" sldId="316"/>
        </pc:sldMkLst>
        <pc:spChg chg="del mod">
          <ac:chgData name="Camilo Restrepo Rodriguez" userId="4cd3e969-e119-4d5f-8381-094411543cad" providerId="ADAL" clId="{D21560D0-C0CD-46CA-864F-EB69385086B0}" dt="2024-01-31T17:27:54.281" v="1281" actId="478"/>
          <ac:spMkLst>
            <pc:docMk/>
            <pc:sldMk cId="756579662" sldId="316"/>
            <ac:spMk id="2" creationId="{8C66BB0B-E923-49E9-DABF-1C97A672C760}"/>
          </ac:spMkLst>
        </pc:spChg>
        <pc:spChg chg="mod">
          <ac:chgData name="Camilo Restrepo Rodriguez" userId="4cd3e969-e119-4d5f-8381-094411543cad" providerId="ADAL" clId="{D21560D0-C0CD-46CA-864F-EB69385086B0}" dt="2024-01-31T17:28:53.910" v="1341" actId="20577"/>
          <ac:spMkLst>
            <pc:docMk/>
            <pc:sldMk cId="756579662" sldId="316"/>
            <ac:spMk id="3" creationId="{FB0DDE7B-6318-5122-436B-43B6C7B76B81}"/>
          </ac:spMkLst>
        </pc:spChg>
        <pc:picChg chg="add mod">
          <ac:chgData name="Camilo Restrepo Rodriguez" userId="4cd3e969-e119-4d5f-8381-094411543cad" providerId="ADAL" clId="{D21560D0-C0CD-46CA-864F-EB69385086B0}" dt="2024-01-31T17:28:04.238" v="1283" actId="1076"/>
          <ac:picMkLst>
            <pc:docMk/>
            <pc:sldMk cId="756579662" sldId="316"/>
            <ac:picMk id="4" creationId="{7A2D4742-CB70-D57E-12B4-DE8DE8EA268F}"/>
          </ac:picMkLst>
        </pc:picChg>
      </pc:sldChg>
      <pc:sldChg chg="del">
        <pc:chgData name="Camilo Restrepo Rodriguez" userId="4cd3e969-e119-4d5f-8381-094411543cad" providerId="ADAL" clId="{D21560D0-C0CD-46CA-864F-EB69385086B0}" dt="2024-01-31T17:26:54.489" v="1273" actId="47"/>
        <pc:sldMkLst>
          <pc:docMk/>
          <pc:sldMk cId="1067355592" sldId="318"/>
        </pc:sldMkLst>
      </pc:sldChg>
      <pc:sldChg chg="del">
        <pc:chgData name="Camilo Restrepo Rodriguez" userId="4cd3e969-e119-4d5f-8381-094411543cad" providerId="ADAL" clId="{D21560D0-C0CD-46CA-864F-EB69385086B0}" dt="2024-01-31T17:26:51.739" v="1271" actId="47"/>
        <pc:sldMkLst>
          <pc:docMk/>
          <pc:sldMk cId="1445930894" sldId="319"/>
        </pc:sldMkLst>
      </pc:sldChg>
      <pc:sldChg chg="addSp delSp modSp add del mod ord">
        <pc:chgData name="Camilo Restrepo Rodriguez" userId="4cd3e969-e119-4d5f-8381-094411543cad" providerId="ADAL" clId="{D21560D0-C0CD-46CA-864F-EB69385086B0}" dt="2024-01-31T16:29:18.625" v="708" actId="47"/>
        <pc:sldMkLst>
          <pc:docMk/>
          <pc:sldMk cId="2199822311" sldId="320"/>
        </pc:sldMkLst>
        <pc:spChg chg="mod">
          <ac:chgData name="Camilo Restrepo Rodriguez" userId="4cd3e969-e119-4d5f-8381-094411543cad" providerId="ADAL" clId="{D21560D0-C0CD-46CA-864F-EB69385086B0}" dt="2024-01-31T16:29:17.783" v="706" actId="20577"/>
          <ac:spMkLst>
            <pc:docMk/>
            <pc:sldMk cId="2199822311" sldId="320"/>
            <ac:spMk id="11" creationId="{A3D91E2E-CB67-0E56-9E5B-31A8A426E776}"/>
          </ac:spMkLst>
        </pc:spChg>
        <pc:spChg chg="del mod">
          <ac:chgData name="Camilo Restrepo Rodriguez" userId="4cd3e969-e119-4d5f-8381-094411543cad" providerId="ADAL" clId="{D21560D0-C0CD-46CA-864F-EB69385086B0}" dt="2024-01-31T16:24:09.318" v="531" actId="26606"/>
          <ac:spMkLst>
            <pc:docMk/>
            <pc:sldMk cId="2199822311" sldId="320"/>
            <ac:spMk id="13" creationId="{5D6926C9-A6BB-0F83-2E33-97580517A5AC}"/>
          </ac:spMkLst>
        </pc:spChg>
        <pc:spChg chg="add">
          <ac:chgData name="Camilo Restrepo Rodriguez" userId="4cd3e969-e119-4d5f-8381-094411543cad" providerId="ADAL" clId="{D21560D0-C0CD-46CA-864F-EB69385086B0}" dt="2024-01-31T16:24:09.318" v="531" actId="26606"/>
          <ac:spMkLst>
            <pc:docMk/>
            <pc:sldMk cId="2199822311" sldId="320"/>
            <ac:spMk id="19" creationId="{45CD5478-B70B-1D54-BF18-EA80B9AE426E}"/>
          </ac:spMkLst>
        </pc:spChg>
        <pc:graphicFrameChg chg="add mod">
          <ac:chgData name="Camilo Restrepo Rodriguez" userId="4cd3e969-e119-4d5f-8381-094411543cad" providerId="ADAL" clId="{D21560D0-C0CD-46CA-864F-EB69385086B0}" dt="2024-01-31T16:24:20.792" v="548" actId="20577"/>
          <ac:graphicFrameMkLst>
            <pc:docMk/>
            <pc:sldMk cId="2199822311" sldId="320"/>
            <ac:graphicFrameMk id="15" creationId="{5A2B51ED-B14F-66A9-DD76-82D887B6FF64}"/>
          </ac:graphicFrameMkLst>
        </pc:graphicFrameChg>
        <pc:picChg chg="del">
          <ac:chgData name="Camilo Restrepo Rodriguez" userId="4cd3e969-e119-4d5f-8381-094411543cad" providerId="ADAL" clId="{D21560D0-C0CD-46CA-864F-EB69385086B0}" dt="2024-01-31T16:24:03.209" v="530" actId="478"/>
          <ac:picMkLst>
            <pc:docMk/>
            <pc:sldMk cId="2199822311" sldId="320"/>
            <ac:picMk id="3" creationId="{FE5D80E2-03C6-520F-568E-B3D4F461887E}"/>
          </ac:picMkLst>
        </pc:picChg>
      </pc:sldChg>
      <pc:sldChg chg="add ord">
        <pc:chgData name="Camilo Restrepo Rodriguez" userId="4cd3e969-e119-4d5f-8381-094411543cad" providerId="ADAL" clId="{D21560D0-C0CD-46CA-864F-EB69385086B0}" dt="2024-01-31T17:26:33.928" v="1268"/>
        <pc:sldMkLst>
          <pc:docMk/>
          <pc:sldMk cId="1604644505" sldId="327"/>
        </pc:sldMkLst>
      </pc:sldChg>
      <pc:sldChg chg="modSp add del mod">
        <pc:chgData name="Camilo Restrepo Rodriguez" userId="4cd3e969-e119-4d5f-8381-094411543cad" providerId="ADAL" clId="{D21560D0-C0CD-46CA-864F-EB69385086B0}" dt="2024-01-31T16:40:58.353" v="1037" actId="2696"/>
        <pc:sldMkLst>
          <pc:docMk/>
          <pc:sldMk cId="3172393013" sldId="327"/>
        </pc:sldMkLst>
        <pc:spChg chg="mod">
          <ac:chgData name="Camilo Restrepo Rodriguez" userId="4cd3e969-e119-4d5f-8381-094411543cad" providerId="ADAL" clId="{D21560D0-C0CD-46CA-864F-EB69385086B0}" dt="2024-01-31T16:36:41.199" v="869" actId="20577"/>
          <ac:spMkLst>
            <pc:docMk/>
            <pc:sldMk cId="3172393013" sldId="327"/>
            <ac:spMk id="2" creationId="{008AE3DF-CD90-5A44-199E-B2CBBCB8AD5E}"/>
          </ac:spMkLst>
        </pc:spChg>
        <pc:spChg chg="mod">
          <ac:chgData name="Camilo Restrepo Rodriguez" userId="4cd3e969-e119-4d5f-8381-094411543cad" providerId="ADAL" clId="{D21560D0-C0CD-46CA-864F-EB69385086B0}" dt="2024-01-31T16:37:55.708" v="949" actId="1076"/>
          <ac:spMkLst>
            <pc:docMk/>
            <pc:sldMk cId="3172393013" sldId="327"/>
            <ac:spMk id="9" creationId="{29ADBB08-51F0-DBF1-E03A-8539E2F8504A}"/>
          </ac:spMkLst>
        </pc:spChg>
      </pc:sldChg>
      <pc:sldChg chg="delSp modSp add del mod">
        <pc:chgData name="Camilo Restrepo Rodriguez" userId="4cd3e969-e119-4d5f-8381-094411543cad" providerId="ADAL" clId="{D21560D0-C0CD-46CA-864F-EB69385086B0}" dt="2024-01-31T16:40:58.353" v="1037" actId="2696"/>
        <pc:sldMkLst>
          <pc:docMk/>
          <pc:sldMk cId="1698920605" sldId="328"/>
        </pc:sldMkLst>
        <pc:spChg chg="del mod">
          <ac:chgData name="Camilo Restrepo Rodriguez" userId="4cd3e969-e119-4d5f-8381-094411543cad" providerId="ADAL" clId="{D21560D0-C0CD-46CA-864F-EB69385086B0}" dt="2024-01-31T16:40:38.427" v="1033" actId="478"/>
          <ac:spMkLst>
            <pc:docMk/>
            <pc:sldMk cId="1698920605" sldId="328"/>
            <ac:spMk id="2" creationId="{5630F598-7949-BDE9-FC7D-83ED1F00C4CF}"/>
          </ac:spMkLst>
        </pc:spChg>
        <pc:spChg chg="mod">
          <ac:chgData name="Camilo Restrepo Rodriguez" userId="4cd3e969-e119-4d5f-8381-094411543cad" providerId="ADAL" clId="{D21560D0-C0CD-46CA-864F-EB69385086B0}" dt="2024-01-31T16:40:34.871" v="1031" actId="1076"/>
          <ac:spMkLst>
            <pc:docMk/>
            <pc:sldMk cId="1698920605" sldId="328"/>
            <ac:spMk id="9" creationId="{29ADBB08-51F0-DBF1-E03A-8539E2F8504A}"/>
          </ac:spMkLst>
        </pc:spChg>
        <pc:picChg chg="mod">
          <ac:chgData name="Camilo Restrepo Rodriguez" userId="4cd3e969-e119-4d5f-8381-094411543cad" providerId="ADAL" clId="{D21560D0-C0CD-46CA-864F-EB69385086B0}" dt="2024-01-31T16:40:44.364" v="1034" actId="1076"/>
          <ac:picMkLst>
            <pc:docMk/>
            <pc:sldMk cId="1698920605" sldId="328"/>
            <ac:picMk id="2052" creationId="{198172BE-0751-91FC-D738-03E245024508}"/>
          </ac:picMkLst>
        </pc:picChg>
      </pc:sldChg>
      <pc:sldChg chg="add ord">
        <pc:chgData name="Camilo Restrepo Rodriguez" userId="4cd3e969-e119-4d5f-8381-094411543cad" providerId="ADAL" clId="{D21560D0-C0CD-46CA-864F-EB69385086B0}" dt="2024-01-31T17:26:33.928" v="1268"/>
        <pc:sldMkLst>
          <pc:docMk/>
          <pc:sldMk cId="1886682126" sldId="328"/>
        </pc:sldMkLst>
      </pc:sldChg>
      <pc:sldChg chg="addSp delSp modSp add mod ord modClrScheme chgLayout">
        <pc:chgData name="Camilo Restrepo Rodriguez" userId="4cd3e969-e119-4d5f-8381-094411543cad" providerId="ADAL" clId="{D21560D0-C0CD-46CA-864F-EB69385086B0}" dt="2024-01-31T17:21:30.213" v="1133"/>
        <pc:sldMkLst>
          <pc:docMk/>
          <pc:sldMk cId="566883106" sldId="329"/>
        </pc:sldMkLst>
        <pc:spChg chg="mod">
          <ac:chgData name="Camilo Restrepo Rodriguez" userId="4cd3e969-e119-4d5f-8381-094411543cad" providerId="ADAL" clId="{D21560D0-C0CD-46CA-864F-EB69385086B0}" dt="2024-01-31T17:17:25.071" v="1080" actId="26606"/>
          <ac:spMkLst>
            <pc:docMk/>
            <pc:sldMk cId="566883106" sldId="329"/>
            <ac:spMk id="2" creationId="{8C66BB0B-E923-49E9-DABF-1C97A672C760}"/>
          </ac:spMkLst>
        </pc:spChg>
        <pc:spChg chg="mod">
          <ac:chgData name="Camilo Restrepo Rodriguez" userId="4cd3e969-e119-4d5f-8381-094411543cad" providerId="ADAL" clId="{D21560D0-C0CD-46CA-864F-EB69385086B0}" dt="2024-01-31T17:17:25.071" v="1080" actId="26606"/>
          <ac:spMkLst>
            <pc:docMk/>
            <pc:sldMk cId="566883106" sldId="329"/>
            <ac:spMk id="3" creationId="{FB0DDE7B-6318-5122-436B-43B6C7B76B81}"/>
          </ac:spMkLst>
        </pc:spChg>
        <pc:spChg chg="add mod">
          <ac:chgData name="Camilo Restrepo Rodriguez" userId="4cd3e969-e119-4d5f-8381-094411543cad" providerId="ADAL" clId="{D21560D0-C0CD-46CA-864F-EB69385086B0}" dt="2024-01-31T17:21:26.277" v="1131" actId="20577"/>
          <ac:spMkLst>
            <pc:docMk/>
            <pc:sldMk cId="566883106" sldId="329"/>
            <ac:spMk id="9" creationId="{D4881EBD-62F5-EE4C-7781-72EC5E807C3E}"/>
          </ac:spMkLst>
        </pc:spChg>
        <pc:spChg chg="add del mod">
          <ac:chgData name="Camilo Restrepo Rodriguez" userId="4cd3e969-e119-4d5f-8381-094411543cad" providerId="ADAL" clId="{D21560D0-C0CD-46CA-864F-EB69385086B0}" dt="2024-01-31T17:17:25.071" v="1080" actId="26606"/>
          <ac:spMkLst>
            <pc:docMk/>
            <pc:sldMk cId="566883106" sldId="329"/>
            <ac:spMk id="4103" creationId="{4F28F0F9-7D56-D1F2-9566-396300BB47FC}"/>
          </ac:spMkLst>
        </pc:spChg>
        <pc:picChg chg="add mod">
          <ac:chgData name="Camilo Restrepo Rodriguez" userId="4cd3e969-e119-4d5f-8381-094411543cad" providerId="ADAL" clId="{D21560D0-C0CD-46CA-864F-EB69385086B0}" dt="2024-01-31T17:17:29.629" v="1081" actId="1076"/>
          <ac:picMkLst>
            <pc:docMk/>
            <pc:sldMk cId="566883106" sldId="329"/>
            <ac:picMk id="5" creationId="{54B28598-5C66-9BF3-458D-9B8C724C840F}"/>
          </ac:picMkLst>
        </pc:picChg>
        <pc:picChg chg="add del">
          <ac:chgData name="Camilo Restrepo Rodriguez" userId="4cd3e969-e119-4d5f-8381-094411543cad" providerId="ADAL" clId="{D21560D0-C0CD-46CA-864F-EB69385086B0}" dt="2024-01-31T17:20:45.347" v="1083" actId="22"/>
          <ac:picMkLst>
            <pc:docMk/>
            <pc:sldMk cId="566883106" sldId="329"/>
            <ac:picMk id="7" creationId="{C5AF3CCC-4881-CA98-85CD-F5CFADA9D244}"/>
          </ac:picMkLst>
        </pc:picChg>
        <pc:picChg chg="del">
          <ac:chgData name="Camilo Restrepo Rodriguez" userId="4cd3e969-e119-4d5f-8381-094411543cad" providerId="ADAL" clId="{D21560D0-C0CD-46CA-864F-EB69385086B0}" dt="2024-01-31T17:16:42.610" v="1067" actId="478"/>
          <ac:picMkLst>
            <pc:docMk/>
            <pc:sldMk cId="566883106" sldId="329"/>
            <ac:picMk id="2050" creationId="{830157D0-97B7-D6CA-DA56-36A9FDD90FCD}"/>
          </ac:picMkLst>
        </pc:picChg>
        <pc:picChg chg="add mod">
          <ac:chgData name="Camilo Restrepo Rodriguez" userId="4cd3e969-e119-4d5f-8381-094411543cad" providerId="ADAL" clId="{D21560D0-C0CD-46CA-864F-EB69385086B0}" dt="2024-01-31T17:17:25.071" v="1080" actId="26606"/>
          <ac:picMkLst>
            <pc:docMk/>
            <pc:sldMk cId="566883106" sldId="329"/>
            <ac:picMk id="4098" creationId="{A2CD6F4D-1AD6-BD5C-48C9-3D8984280E17}"/>
          </ac:picMkLst>
        </pc:picChg>
      </pc:sldChg>
      <pc:sldChg chg="new del">
        <pc:chgData name="Camilo Restrepo Rodriguez" userId="4cd3e969-e119-4d5f-8381-094411543cad" providerId="ADAL" clId="{D21560D0-C0CD-46CA-864F-EB69385086B0}" dt="2024-01-31T16:38:10.432" v="951" actId="47"/>
        <pc:sldMkLst>
          <pc:docMk/>
          <pc:sldMk cId="3211316205" sldId="329"/>
        </pc:sldMkLst>
      </pc:sldChg>
      <pc:sldChg chg="addSp delSp modSp add mod ord modClrScheme modAnim chgLayout">
        <pc:chgData name="Camilo Restrepo Rodriguez" userId="4cd3e969-e119-4d5f-8381-094411543cad" providerId="ADAL" clId="{D21560D0-C0CD-46CA-864F-EB69385086B0}" dt="2024-01-31T17:26:20.268" v="1266"/>
        <pc:sldMkLst>
          <pc:docMk/>
          <pc:sldMk cId="2599143354" sldId="330"/>
        </pc:sldMkLst>
        <pc:spChg chg="mod">
          <ac:chgData name="Camilo Restrepo Rodriguez" userId="4cd3e969-e119-4d5f-8381-094411543cad" providerId="ADAL" clId="{D21560D0-C0CD-46CA-864F-EB69385086B0}" dt="2024-01-31T17:25:18.881" v="1251" actId="1076"/>
          <ac:spMkLst>
            <pc:docMk/>
            <pc:sldMk cId="2599143354" sldId="330"/>
            <ac:spMk id="2" creationId="{8C66BB0B-E923-49E9-DABF-1C97A672C760}"/>
          </ac:spMkLst>
        </pc:spChg>
        <pc:spChg chg="del mod">
          <ac:chgData name="Camilo Restrepo Rodriguez" userId="4cd3e969-e119-4d5f-8381-094411543cad" providerId="ADAL" clId="{D21560D0-C0CD-46CA-864F-EB69385086B0}" dt="2024-01-31T17:24:29.506" v="1209" actId="478"/>
          <ac:spMkLst>
            <pc:docMk/>
            <pc:sldMk cId="2599143354" sldId="330"/>
            <ac:spMk id="3" creationId="{FB0DDE7B-6318-5122-436B-43B6C7B76B81}"/>
          </ac:spMkLst>
        </pc:spChg>
        <pc:spChg chg="add del mod">
          <ac:chgData name="Camilo Restrepo Rodriguez" userId="4cd3e969-e119-4d5f-8381-094411543cad" providerId="ADAL" clId="{D21560D0-C0CD-46CA-864F-EB69385086B0}" dt="2024-01-31T17:24:34.327" v="1211" actId="478"/>
          <ac:spMkLst>
            <pc:docMk/>
            <pc:sldMk cId="2599143354" sldId="330"/>
            <ac:spMk id="4" creationId="{7E3F9BBC-4486-1A1A-E5C4-7E03A7357DE9}"/>
          </ac:spMkLst>
        </pc:spChg>
        <pc:spChg chg="add mod">
          <ac:chgData name="Camilo Restrepo Rodriguez" userId="4cd3e969-e119-4d5f-8381-094411543cad" providerId="ADAL" clId="{D21560D0-C0CD-46CA-864F-EB69385086B0}" dt="2024-01-31T17:25:26.703" v="1253" actId="1076"/>
          <ac:spMkLst>
            <pc:docMk/>
            <pc:sldMk cId="2599143354" sldId="330"/>
            <ac:spMk id="8" creationId="{4F08971D-EB35-82B8-EEA7-52B02C36BE1D}"/>
          </ac:spMkLst>
        </pc:spChg>
        <pc:spChg chg="del mod">
          <ac:chgData name="Camilo Restrepo Rodriguez" userId="4cd3e969-e119-4d5f-8381-094411543cad" providerId="ADAL" clId="{D21560D0-C0CD-46CA-864F-EB69385086B0}" dt="2024-01-31T17:23:21.741" v="1173" actId="478"/>
          <ac:spMkLst>
            <pc:docMk/>
            <pc:sldMk cId="2599143354" sldId="330"/>
            <ac:spMk id="9" creationId="{D4881EBD-62F5-EE4C-7781-72EC5E807C3E}"/>
          </ac:spMkLst>
        </pc:spChg>
        <pc:spChg chg="add del mod">
          <ac:chgData name="Camilo Restrepo Rodriguez" userId="4cd3e969-e119-4d5f-8381-094411543cad" providerId="ADAL" clId="{D21560D0-C0CD-46CA-864F-EB69385086B0}" dt="2024-01-31T17:25:47.152" v="1256" actId="478"/>
          <ac:spMkLst>
            <pc:docMk/>
            <pc:sldMk cId="2599143354" sldId="330"/>
            <ac:spMk id="10" creationId="{9A4FCFCD-79D8-6FF9-8B1F-9A3D96B4FE20}"/>
          </ac:spMkLst>
        </pc:spChg>
        <pc:spChg chg="add del mod">
          <ac:chgData name="Camilo Restrepo Rodriguez" userId="4cd3e969-e119-4d5f-8381-094411543cad" providerId="ADAL" clId="{D21560D0-C0CD-46CA-864F-EB69385086B0}" dt="2024-01-31T17:24:18.927" v="1205" actId="478"/>
          <ac:spMkLst>
            <pc:docMk/>
            <pc:sldMk cId="2599143354" sldId="330"/>
            <ac:spMk id="12" creationId="{82566848-FF58-73DA-B344-BB15CE971793}"/>
          </ac:spMkLst>
        </pc:spChg>
        <pc:picChg chg="mod">
          <ac:chgData name="Camilo Restrepo Rodriguez" userId="4cd3e969-e119-4d5f-8381-094411543cad" providerId="ADAL" clId="{D21560D0-C0CD-46CA-864F-EB69385086B0}" dt="2024-01-31T17:25:21.227" v="1252" actId="1076"/>
          <ac:picMkLst>
            <pc:docMk/>
            <pc:sldMk cId="2599143354" sldId="330"/>
            <ac:picMk id="5" creationId="{54B28598-5C66-9BF3-458D-9B8C724C840F}"/>
          </ac:picMkLst>
        </pc:picChg>
        <pc:picChg chg="add mod">
          <ac:chgData name="Camilo Restrepo Rodriguez" userId="4cd3e969-e119-4d5f-8381-094411543cad" providerId="ADAL" clId="{D21560D0-C0CD-46CA-864F-EB69385086B0}" dt="2024-01-31T17:25:29.905" v="1254" actId="1076"/>
          <ac:picMkLst>
            <pc:docMk/>
            <pc:sldMk cId="2599143354" sldId="330"/>
            <ac:picMk id="7" creationId="{B513187E-09B7-9FFA-1941-7173EB11C378}"/>
          </ac:picMkLst>
        </pc:picChg>
        <pc:picChg chg="del">
          <ac:chgData name="Camilo Restrepo Rodriguez" userId="4cd3e969-e119-4d5f-8381-094411543cad" providerId="ADAL" clId="{D21560D0-C0CD-46CA-864F-EB69385086B0}" dt="2024-01-31T17:23:14.435" v="1170" actId="478"/>
          <ac:picMkLst>
            <pc:docMk/>
            <pc:sldMk cId="2599143354" sldId="330"/>
            <ac:picMk id="4098" creationId="{A2CD6F4D-1AD6-BD5C-48C9-3D8984280E17}"/>
          </ac:picMkLst>
        </pc:picChg>
        <pc:picChg chg="add mod">
          <ac:chgData name="Camilo Restrepo Rodriguez" userId="4cd3e969-e119-4d5f-8381-094411543cad" providerId="ADAL" clId="{D21560D0-C0CD-46CA-864F-EB69385086B0}" dt="2024-01-31T17:26:16.742" v="1265" actId="1076"/>
          <ac:picMkLst>
            <pc:docMk/>
            <pc:sldMk cId="2599143354" sldId="330"/>
            <ac:picMk id="5122" creationId="{727DF6FF-160E-29F9-3383-B9545BCA711A}"/>
          </ac:picMkLst>
        </pc:picChg>
      </pc:sldChg>
    </pc:docChg>
  </pc:docChgLst>
  <pc:docChgLst>
    <pc:chgData name="Camilo Restrepo Rodriguez" userId="4cd3e969-e119-4d5f-8381-094411543cad" providerId="ADAL" clId="{7C5D6B11-8EE0-4061-BA8E-5C40C08A4AF3}"/>
    <pc:docChg chg="modSld">
      <pc:chgData name="Camilo Restrepo Rodriguez" userId="4cd3e969-e119-4d5f-8381-094411543cad" providerId="ADAL" clId="{7C5D6B11-8EE0-4061-BA8E-5C40C08A4AF3}" dt="2023-06-15T14:58:39.347" v="0" actId="1036"/>
      <pc:docMkLst>
        <pc:docMk/>
      </pc:docMkLst>
      <pc:sldChg chg="modSp mod">
        <pc:chgData name="Camilo Restrepo Rodriguez" userId="4cd3e969-e119-4d5f-8381-094411543cad" providerId="ADAL" clId="{7C5D6B11-8EE0-4061-BA8E-5C40C08A4AF3}" dt="2023-06-15T14:58:39.347" v="0" actId="1036"/>
        <pc:sldMkLst>
          <pc:docMk/>
          <pc:sldMk cId="193143965" sldId="298"/>
        </pc:sldMkLst>
        <pc:picChg chg="mod">
          <ac:chgData name="Camilo Restrepo Rodriguez" userId="4cd3e969-e119-4d5f-8381-094411543cad" providerId="ADAL" clId="{7C5D6B11-8EE0-4061-BA8E-5C40C08A4AF3}" dt="2023-06-15T14:58:39.347" v="0" actId="1036"/>
          <ac:picMkLst>
            <pc:docMk/>
            <pc:sldMk cId="193143965" sldId="298"/>
            <ac:picMk id="4" creationId="{65810330-F0B5-43C9-BC34-094FFB5C0529}"/>
          </ac:picMkLst>
        </pc:picChg>
      </pc:sldChg>
    </pc:docChg>
  </pc:docChgLst>
  <pc:docChgLst>
    <pc:chgData name="Camilo Restrepo Rodriguez" userId="4cd3e969-e119-4d5f-8381-094411543cad" providerId="ADAL" clId="{48DB7DC2-29B2-466C-80A1-1C195B7AC020}"/>
    <pc:docChg chg="undo custSel addSld delSld modSld sldOrd">
      <pc:chgData name="Camilo Restrepo Rodriguez" userId="4cd3e969-e119-4d5f-8381-094411543cad" providerId="ADAL" clId="{48DB7DC2-29B2-466C-80A1-1C195B7AC020}" dt="2023-03-03T15:02:55.209" v="293" actId="1076"/>
      <pc:docMkLst>
        <pc:docMk/>
      </pc:docMkLst>
      <pc:sldChg chg="addSp delSp modSp mod">
        <pc:chgData name="Camilo Restrepo Rodriguez" userId="4cd3e969-e119-4d5f-8381-094411543cad" providerId="ADAL" clId="{48DB7DC2-29B2-466C-80A1-1C195B7AC020}" dt="2023-03-03T14:46:22.903" v="238" actId="14100"/>
        <pc:sldMkLst>
          <pc:docMk/>
          <pc:sldMk cId="193143965" sldId="298"/>
        </pc:sldMkLst>
        <pc:picChg chg="add del mod">
          <ac:chgData name="Camilo Restrepo Rodriguez" userId="4cd3e969-e119-4d5f-8381-094411543cad" providerId="ADAL" clId="{48DB7DC2-29B2-466C-80A1-1C195B7AC020}" dt="2023-03-03T14:46:22.903" v="238" actId="14100"/>
          <ac:picMkLst>
            <pc:docMk/>
            <pc:sldMk cId="193143965" sldId="298"/>
            <ac:picMk id="7" creationId="{DF9DED4B-A9A6-1F59-6567-165EBAEA2925}"/>
          </ac:picMkLst>
        </pc:picChg>
      </pc:sldChg>
      <pc:sldChg chg="addSp delSp modSp new mod">
        <pc:chgData name="Camilo Restrepo Rodriguez" userId="4cd3e969-e119-4d5f-8381-094411543cad" providerId="ADAL" clId="{48DB7DC2-29B2-466C-80A1-1C195B7AC020}" dt="2023-03-03T14:38:12.645" v="176" actId="478"/>
        <pc:sldMkLst>
          <pc:docMk/>
          <pc:sldMk cId="1736087270" sldId="304"/>
        </pc:sldMkLst>
        <pc:spChg chg="del">
          <ac:chgData name="Camilo Restrepo Rodriguez" userId="4cd3e969-e119-4d5f-8381-094411543cad" providerId="ADAL" clId="{48DB7DC2-29B2-466C-80A1-1C195B7AC020}" dt="2023-02-28T15:25:56.004" v="1" actId="478"/>
          <ac:spMkLst>
            <pc:docMk/>
            <pc:sldMk cId="1736087270" sldId="304"/>
            <ac:spMk id="2" creationId="{9F12919F-E390-D5EC-2FB9-1CC1FFBA57C4}"/>
          </ac:spMkLst>
        </pc:spChg>
        <pc:spChg chg="add del mod">
          <ac:chgData name="Camilo Restrepo Rodriguez" userId="4cd3e969-e119-4d5f-8381-094411543cad" providerId="ADAL" clId="{48DB7DC2-29B2-466C-80A1-1C195B7AC020}" dt="2023-03-03T14:38:12.645" v="176" actId="478"/>
          <ac:spMkLst>
            <pc:docMk/>
            <pc:sldMk cId="1736087270" sldId="304"/>
            <ac:spMk id="3" creationId="{FAFC0700-518D-1F7E-148D-09EAD47A3AFD}"/>
          </ac:spMkLst>
        </pc:spChg>
        <pc:picChg chg="add mod">
          <ac:chgData name="Camilo Restrepo Rodriguez" userId="4cd3e969-e119-4d5f-8381-094411543cad" providerId="ADAL" clId="{48DB7DC2-29B2-466C-80A1-1C195B7AC020}" dt="2023-02-28T15:27:02.751" v="20" actId="14100"/>
          <ac:picMkLst>
            <pc:docMk/>
            <pc:sldMk cId="1736087270" sldId="304"/>
            <ac:picMk id="2050" creationId="{A4F6D1DC-164A-C9B9-8474-7A506C74E0EB}"/>
          </ac:picMkLst>
        </pc:picChg>
        <pc:picChg chg="add mod">
          <ac:chgData name="Camilo Restrepo Rodriguez" userId="4cd3e969-e119-4d5f-8381-094411543cad" providerId="ADAL" clId="{48DB7DC2-29B2-466C-80A1-1C195B7AC020}" dt="2023-02-28T15:26:51.094" v="13" actId="14100"/>
          <ac:picMkLst>
            <pc:docMk/>
            <pc:sldMk cId="1736087270" sldId="304"/>
            <ac:picMk id="2052" creationId="{2F947995-2142-3F3B-6AFF-D191A8D6048D}"/>
          </ac:picMkLst>
        </pc:picChg>
      </pc:sldChg>
      <pc:sldChg chg="add del ord">
        <pc:chgData name="Camilo Restrepo Rodriguez" userId="4cd3e969-e119-4d5f-8381-094411543cad" providerId="ADAL" clId="{48DB7DC2-29B2-466C-80A1-1C195B7AC020}" dt="2023-03-03T14:34:55.299" v="28" actId="47"/>
        <pc:sldMkLst>
          <pc:docMk/>
          <pc:sldMk cId="1252037795" sldId="305"/>
        </pc:sldMkLst>
      </pc:sldChg>
      <pc:sldChg chg="addSp modSp new mod">
        <pc:chgData name="Camilo Restrepo Rodriguez" userId="4cd3e969-e119-4d5f-8381-094411543cad" providerId="ADAL" clId="{48DB7DC2-29B2-466C-80A1-1C195B7AC020}" dt="2023-03-03T14:46:02.197" v="230" actId="14100"/>
        <pc:sldMkLst>
          <pc:docMk/>
          <pc:sldMk cId="1332503306" sldId="305"/>
        </pc:sldMkLst>
        <pc:spChg chg="mod">
          <ac:chgData name="Camilo Restrepo Rodriguez" userId="4cd3e969-e119-4d5f-8381-094411543cad" providerId="ADAL" clId="{48DB7DC2-29B2-466C-80A1-1C195B7AC020}" dt="2023-03-03T14:35:28.407" v="106" actId="20577"/>
          <ac:spMkLst>
            <pc:docMk/>
            <pc:sldMk cId="1332503306" sldId="305"/>
            <ac:spMk id="2" creationId="{8C66BB0B-E923-49E9-DABF-1C97A672C760}"/>
          </ac:spMkLst>
        </pc:spChg>
        <pc:spChg chg="mod">
          <ac:chgData name="Camilo Restrepo Rodriguez" userId="4cd3e969-e119-4d5f-8381-094411543cad" providerId="ADAL" clId="{48DB7DC2-29B2-466C-80A1-1C195B7AC020}" dt="2023-03-03T14:36:38.670" v="165" actId="313"/>
          <ac:spMkLst>
            <pc:docMk/>
            <pc:sldMk cId="1332503306" sldId="305"/>
            <ac:spMk id="3" creationId="{FB0DDE7B-6318-5122-436B-43B6C7B76B81}"/>
          </ac:spMkLst>
        </pc:spChg>
        <pc:picChg chg="add mod">
          <ac:chgData name="Camilo Restrepo Rodriguez" userId="4cd3e969-e119-4d5f-8381-094411543cad" providerId="ADAL" clId="{48DB7DC2-29B2-466C-80A1-1C195B7AC020}" dt="2023-03-03T14:36:48.546" v="169" actId="1076"/>
          <ac:picMkLst>
            <pc:docMk/>
            <pc:sldMk cId="1332503306" sldId="305"/>
            <ac:picMk id="5" creationId="{66C91FDD-B5C1-95A0-771E-AB75E3A9988A}"/>
          </ac:picMkLst>
        </pc:picChg>
        <pc:picChg chg="add mod">
          <ac:chgData name="Camilo Restrepo Rodriguez" userId="4cd3e969-e119-4d5f-8381-094411543cad" providerId="ADAL" clId="{48DB7DC2-29B2-466C-80A1-1C195B7AC020}" dt="2023-03-03T14:46:02.197" v="230" actId="14100"/>
          <ac:picMkLst>
            <pc:docMk/>
            <pc:sldMk cId="1332503306" sldId="305"/>
            <ac:picMk id="7" creationId="{CE6A74B4-60F6-42C3-1997-92AF5D4D86F4}"/>
          </ac:picMkLst>
        </pc:picChg>
      </pc:sldChg>
      <pc:sldChg chg="new del">
        <pc:chgData name="Camilo Restrepo Rodriguez" userId="4cd3e969-e119-4d5f-8381-094411543cad" providerId="ADAL" clId="{48DB7DC2-29B2-466C-80A1-1C195B7AC020}" dt="2023-03-03T14:34:49.015" v="24" actId="47"/>
        <pc:sldMkLst>
          <pc:docMk/>
          <pc:sldMk cId="2940310459" sldId="305"/>
        </pc:sldMkLst>
      </pc:sldChg>
      <pc:sldChg chg="addSp delSp modSp new mod">
        <pc:chgData name="Camilo Restrepo Rodriguez" userId="4cd3e969-e119-4d5f-8381-094411543cad" providerId="ADAL" clId="{48DB7DC2-29B2-466C-80A1-1C195B7AC020}" dt="2023-03-03T14:49:50.020" v="254" actId="33524"/>
        <pc:sldMkLst>
          <pc:docMk/>
          <pc:sldMk cId="2483111404" sldId="306"/>
        </pc:sldMkLst>
        <pc:spChg chg="mod">
          <ac:chgData name="Camilo Restrepo Rodriguez" userId="4cd3e969-e119-4d5f-8381-094411543cad" providerId="ADAL" clId="{48DB7DC2-29B2-466C-80A1-1C195B7AC020}" dt="2023-03-03T14:49:45.131" v="253" actId="20577"/>
          <ac:spMkLst>
            <pc:docMk/>
            <pc:sldMk cId="2483111404" sldId="306"/>
            <ac:spMk id="2" creationId="{C851E793-11CA-20B9-0065-A7345B735D8E}"/>
          </ac:spMkLst>
        </pc:spChg>
        <pc:spChg chg="del">
          <ac:chgData name="Camilo Restrepo Rodriguez" userId="4cd3e969-e119-4d5f-8381-094411543cad" providerId="ADAL" clId="{48DB7DC2-29B2-466C-80A1-1C195B7AC020}" dt="2023-03-03T14:43:05.144" v="201" actId="478"/>
          <ac:spMkLst>
            <pc:docMk/>
            <pc:sldMk cId="2483111404" sldId="306"/>
            <ac:spMk id="3" creationId="{C9BE4094-777B-B8AB-26EB-FC207DEB4429}"/>
          </ac:spMkLst>
        </pc:spChg>
        <pc:spChg chg="mod">
          <ac:chgData name="Camilo Restrepo Rodriguez" userId="4cd3e969-e119-4d5f-8381-094411543cad" providerId="ADAL" clId="{48DB7DC2-29B2-466C-80A1-1C195B7AC020}" dt="2023-03-03T14:49:50.020" v="254" actId="33524"/>
          <ac:spMkLst>
            <pc:docMk/>
            <pc:sldMk cId="2483111404" sldId="306"/>
            <ac:spMk id="4" creationId="{3E016B1E-FCC7-AAFF-F540-34C0574FD099}"/>
          </ac:spMkLst>
        </pc:spChg>
        <pc:picChg chg="add del mod">
          <ac:chgData name="Camilo Restrepo Rodriguez" userId="4cd3e969-e119-4d5f-8381-094411543cad" providerId="ADAL" clId="{48DB7DC2-29B2-466C-80A1-1C195B7AC020}" dt="2023-03-03T14:38:44.368" v="187" actId="478"/>
          <ac:picMkLst>
            <pc:docMk/>
            <pc:sldMk cId="2483111404" sldId="306"/>
            <ac:picMk id="6" creationId="{CF7A949D-8A65-B593-D296-0A041F860143}"/>
          </ac:picMkLst>
        </pc:picChg>
        <pc:picChg chg="add mod modCrop">
          <ac:chgData name="Camilo Restrepo Rodriguez" userId="4cd3e969-e119-4d5f-8381-094411543cad" providerId="ADAL" clId="{48DB7DC2-29B2-466C-80A1-1C195B7AC020}" dt="2023-03-03T14:42:43.920" v="193" actId="1076"/>
          <ac:picMkLst>
            <pc:docMk/>
            <pc:sldMk cId="2483111404" sldId="306"/>
            <ac:picMk id="8" creationId="{4CD965A5-87DA-2AE3-B398-E9C5002ED3CB}"/>
          </ac:picMkLst>
        </pc:picChg>
        <pc:picChg chg="add mod modCrop">
          <ac:chgData name="Camilo Restrepo Rodriguez" userId="4cd3e969-e119-4d5f-8381-094411543cad" providerId="ADAL" clId="{48DB7DC2-29B2-466C-80A1-1C195B7AC020}" dt="2023-03-03T14:43:02.816" v="200" actId="14100"/>
          <ac:picMkLst>
            <pc:docMk/>
            <pc:sldMk cId="2483111404" sldId="306"/>
            <ac:picMk id="10" creationId="{DD1830A3-4BB7-C477-D0D9-FA10050CBE79}"/>
          </ac:picMkLst>
        </pc:picChg>
      </pc:sldChg>
      <pc:sldChg chg="addSp delSp modSp new mod modAnim">
        <pc:chgData name="Camilo Restrepo Rodriguez" userId="4cd3e969-e119-4d5f-8381-094411543cad" providerId="ADAL" clId="{48DB7DC2-29B2-466C-80A1-1C195B7AC020}" dt="2023-03-03T15:02:55.209" v="293" actId="1076"/>
        <pc:sldMkLst>
          <pc:docMk/>
          <pc:sldMk cId="1991703494" sldId="307"/>
        </pc:sldMkLst>
        <pc:spChg chg="mod">
          <ac:chgData name="Camilo Restrepo Rodriguez" userId="4cd3e969-e119-4d5f-8381-094411543cad" providerId="ADAL" clId="{48DB7DC2-29B2-466C-80A1-1C195B7AC020}" dt="2023-03-03T14:50:00.129" v="273" actId="20577"/>
          <ac:spMkLst>
            <pc:docMk/>
            <pc:sldMk cId="1991703494" sldId="307"/>
            <ac:spMk id="2" creationId="{E59E39FB-6BE3-61AA-36E1-A7A34CAE00DA}"/>
          </ac:spMkLst>
        </pc:spChg>
        <pc:spChg chg="mod">
          <ac:chgData name="Camilo Restrepo Rodriguez" userId="4cd3e969-e119-4d5f-8381-094411543cad" providerId="ADAL" clId="{48DB7DC2-29B2-466C-80A1-1C195B7AC020}" dt="2023-03-03T14:51:27.185" v="275" actId="20577"/>
          <ac:spMkLst>
            <pc:docMk/>
            <pc:sldMk cId="1991703494" sldId="307"/>
            <ac:spMk id="3" creationId="{0CC7CC3C-0C86-1037-2F22-F453468825F7}"/>
          </ac:spMkLst>
        </pc:spChg>
        <pc:spChg chg="mod">
          <ac:chgData name="Camilo Restrepo Rodriguez" userId="4cd3e969-e119-4d5f-8381-094411543cad" providerId="ADAL" clId="{48DB7DC2-29B2-466C-80A1-1C195B7AC020}" dt="2023-03-03T14:50:07.273" v="274"/>
          <ac:spMkLst>
            <pc:docMk/>
            <pc:sldMk cId="1991703494" sldId="307"/>
            <ac:spMk id="4" creationId="{01382A7F-5A37-0C2F-436B-0AC8DC79856D}"/>
          </ac:spMkLst>
        </pc:spChg>
        <pc:spChg chg="add mod">
          <ac:chgData name="Camilo Restrepo Rodriguez" userId="4cd3e969-e119-4d5f-8381-094411543cad" providerId="ADAL" clId="{48DB7DC2-29B2-466C-80A1-1C195B7AC020}" dt="2023-03-03T15:02:47.296" v="292" actId="14100"/>
          <ac:spMkLst>
            <pc:docMk/>
            <pc:sldMk cId="1991703494" sldId="307"/>
            <ac:spMk id="9" creationId="{467B62EF-B54F-35BF-4526-28D3F26D8EA6}"/>
          </ac:spMkLst>
        </pc:spChg>
        <pc:spChg chg="add del mod">
          <ac:chgData name="Camilo Restrepo Rodriguez" userId="4cd3e969-e119-4d5f-8381-094411543cad" providerId="ADAL" clId="{48DB7DC2-29B2-466C-80A1-1C195B7AC020}" dt="2023-03-03T15:02:26.957" v="286"/>
          <ac:spMkLst>
            <pc:docMk/>
            <pc:sldMk cId="1991703494" sldId="307"/>
            <ac:spMk id="10" creationId="{9834907D-913A-C240-D1F5-DBAE323E5EDD}"/>
          </ac:spMkLst>
        </pc:spChg>
        <pc:picChg chg="add mod">
          <ac:chgData name="Camilo Restrepo Rodriguez" userId="4cd3e969-e119-4d5f-8381-094411543cad" providerId="ADAL" clId="{48DB7DC2-29B2-466C-80A1-1C195B7AC020}" dt="2023-03-03T15:02:55.209" v="293" actId="1076"/>
          <ac:picMkLst>
            <pc:docMk/>
            <pc:sldMk cId="1991703494" sldId="307"/>
            <ac:picMk id="6" creationId="{61732F6F-26C7-EE07-D8C1-015EBBA69299}"/>
          </ac:picMkLst>
        </pc:picChg>
        <pc:picChg chg="add mod ord">
          <ac:chgData name="Camilo Restrepo Rodriguez" userId="4cd3e969-e119-4d5f-8381-094411543cad" providerId="ADAL" clId="{48DB7DC2-29B2-466C-80A1-1C195B7AC020}" dt="2023-03-03T14:52:05.812" v="282" actId="166"/>
          <ac:picMkLst>
            <pc:docMk/>
            <pc:sldMk cId="1991703494" sldId="307"/>
            <ac:picMk id="8" creationId="{C7079475-F5B6-2341-BCA8-DCED321229AD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64AE5D-E187-4B01-A56D-768BF243130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814E7F6-18F4-4D4F-9825-E80E0B74BC24}">
      <dgm:prSet/>
      <dgm:spPr/>
      <dgm:t>
        <a:bodyPr/>
        <a:lstStyle/>
        <a:p>
          <a:pPr>
            <a:lnSpc>
              <a:spcPct val="100000"/>
            </a:lnSpc>
          </a:pPr>
          <a:r>
            <a:rPr lang="es-CO" b="0" i="0" dirty="0"/>
            <a:t>Es una técnica de programación dinámica.</a:t>
          </a:r>
          <a:endParaRPr lang="en-US" dirty="0"/>
        </a:p>
      </dgm:t>
    </dgm:pt>
    <dgm:pt modelId="{54FB5F5C-AE2F-4924-9626-F961962E4964}" type="parTrans" cxnId="{8651EBC4-BD53-4FF9-A74D-DA3E4F04D2EE}">
      <dgm:prSet/>
      <dgm:spPr/>
      <dgm:t>
        <a:bodyPr/>
        <a:lstStyle/>
        <a:p>
          <a:endParaRPr lang="en-US"/>
        </a:p>
      </dgm:t>
    </dgm:pt>
    <dgm:pt modelId="{ACFEFE42-F835-41AA-9C9A-63969C5E8079}" type="sibTrans" cxnId="{8651EBC4-BD53-4FF9-A74D-DA3E4F04D2EE}">
      <dgm:prSet/>
      <dgm:spPr/>
      <dgm:t>
        <a:bodyPr/>
        <a:lstStyle/>
        <a:p>
          <a:endParaRPr lang="en-US"/>
        </a:p>
      </dgm:t>
    </dgm:pt>
    <dgm:pt modelId="{16CBDBD1-F0D7-4645-BDE8-5BA74A857A78}">
      <dgm:prSet/>
      <dgm:spPr/>
      <dgm:t>
        <a:bodyPr/>
        <a:lstStyle/>
        <a:p>
          <a:pPr>
            <a:lnSpc>
              <a:spcPct val="100000"/>
            </a:lnSpc>
          </a:pPr>
          <a:r>
            <a:rPr lang="es-CO" b="0" i="0" dirty="0"/>
            <a:t>Almacena en cache los resultados de llamadas costosas a funciones cuando estas se invocan por primera vez</a:t>
          </a:r>
          <a:endParaRPr lang="en-US" dirty="0"/>
        </a:p>
      </dgm:t>
    </dgm:pt>
    <dgm:pt modelId="{2AD724BA-6579-4D6E-B97B-E4DC4F76892D}" type="parTrans" cxnId="{4C4A66C8-3E1E-4020-AA10-01E8435041E8}">
      <dgm:prSet/>
      <dgm:spPr/>
      <dgm:t>
        <a:bodyPr/>
        <a:lstStyle/>
        <a:p>
          <a:endParaRPr lang="en-US"/>
        </a:p>
      </dgm:t>
    </dgm:pt>
    <dgm:pt modelId="{F05F8BC6-38E2-4B94-B17E-F384F0BC412F}" type="sibTrans" cxnId="{4C4A66C8-3E1E-4020-AA10-01E8435041E8}">
      <dgm:prSet/>
      <dgm:spPr/>
      <dgm:t>
        <a:bodyPr/>
        <a:lstStyle/>
        <a:p>
          <a:endParaRPr lang="en-US"/>
        </a:p>
      </dgm:t>
    </dgm:pt>
    <dgm:pt modelId="{2C4C1CF1-E222-47B3-B70A-F2FDDA1BCED8}">
      <dgm:prSet/>
      <dgm:spPr/>
      <dgm:t>
        <a:bodyPr/>
        <a:lstStyle/>
        <a:p>
          <a:pPr>
            <a:lnSpc>
              <a:spcPct val="100000"/>
            </a:lnSpc>
          </a:pPr>
          <a:r>
            <a:rPr lang="es-CO" b="0" i="0" dirty="0"/>
            <a:t>Básicamente, es como llevar una nota de cálculos anteriores para evitar trabajo redundante.</a:t>
          </a:r>
          <a:endParaRPr lang="en-US" dirty="0"/>
        </a:p>
      </dgm:t>
    </dgm:pt>
    <dgm:pt modelId="{1DA96F51-E7CC-4C53-91C9-BAC93D99F39D}" type="parTrans" cxnId="{9922F20B-4ED1-426B-BFED-BA01B676AA7E}">
      <dgm:prSet/>
      <dgm:spPr/>
      <dgm:t>
        <a:bodyPr/>
        <a:lstStyle/>
        <a:p>
          <a:endParaRPr lang="en-US"/>
        </a:p>
      </dgm:t>
    </dgm:pt>
    <dgm:pt modelId="{3DD6AC29-DFCB-43ED-A528-B7755C494A75}" type="sibTrans" cxnId="{9922F20B-4ED1-426B-BFED-BA01B676AA7E}">
      <dgm:prSet/>
      <dgm:spPr/>
      <dgm:t>
        <a:bodyPr/>
        <a:lstStyle/>
        <a:p>
          <a:endParaRPr lang="en-US"/>
        </a:p>
      </dgm:t>
    </dgm:pt>
    <dgm:pt modelId="{12A1A48F-E630-406E-8690-3CBBF93782FB}">
      <dgm:prSet/>
      <dgm:spPr/>
      <dgm:t>
        <a:bodyPr/>
        <a:lstStyle/>
        <a:p>
          <a:pPr>
            <a:lnSpc>
              <a:spcPct val="100000"/>
            </a:lnSpc>
            <a:buClrTx/>
            <a:buSzTx/>
            <a:buFont typeface="Arial" panose="020B0604020202020204" pitchFamily="34" charset="0"/>
            <a:buChar char="•"/>
          </a:pPr>
          <a:r>
            <a:rPr lang="es-CO" b="0" i="0" dirty="0"/>
            <a:t>Retorna el resultado almacenado cuando se requiere. (si los parámetros de la función son los mismos)</a:t>
          </a:r>
          <a:endParaRPr lang="en-US" dirty="0"/>
        </a:p>
      </dgm:t>
    </dgm:pt>
    <dgm:pt modelId="{B7FC4E37-EE9C-4E6E-BF8D-EEA0D42DAC14}" type="parTrans" cxnId="{D59A8A76-0FC5-4847-83BF-BBBAB4FFEB34}">
      <dgm:prSet/>
      <dgm:spPr/>
      <dgm:t>
        <a:bodyPr/>
        <a:lstStyle/>
        <a:p>
          <a:endParaRPr lang="en-US"/>
        </a:p>
      </dgm:t>
    </dgm:pt>
    <dgm:pt modelId="{B89756FC-3426-42F9-B092-CD19FE982434}" type="sibTrans" cxnId="{D59A8A76-0FC5-4847-83BF-BBBAB4FFEB34}">
      <dgm:prSet/>
      <dgm:spPr/>
      <dgm:t>
        <a:bodyPr/>
        <a:lstStyle/>
        <a:p>
          <a:endParaRPr lang="en-US"/>
        </a:p>
      </dgm:t>
    </dgm:pt>
    <dgm:pt modelId="{241F515B-FD6D-4EB4-A1CB-6395CC9A4555}" type="pres">
      <dgm:prSet presAssocID="{0464AE5D-E187-4B01-A56D-768BF243130C}" presName="root" presStyleCnt="0">
        <dgm:presLayoutVars>
          <dgm:dir/>
          <dgm:resizeHandles val="exact"/>
        </dgm:presLayoutVars>
      </dgm:prSet>
      <dgm:spPr/>
    </dgm:pt>
    <dgm:pt modelId="{54B258CD-E4D5-49AE-9E89-607668C493D6}" type="pres">
      <dgm:prSet presAssocID="{2814E7F6-18F4-4D4F-9825-E80E0B74BC24}" presName="compNode" presStyleCnt="0"/>
      <dgm:spPr/>
    </dgm:pt>
    <dgm:pt modelId="{D6CC4216-DC84-451A-9D20-72516612BBCC}" type="pres">
      <dgm:prSet presAssocID="{2814E7F6-18F4-4D4F-9825-E80E0B74BC24}" presName="bgRect" presStyleLbl="bgShp" presStyleIdx="0" presStyleCnt="4" custLinFactNeighborX="-162" custLinFactNeighborY="-24209"/>
      <dgm:spPr/>
    </dgm:pt>
    <dgm:pt modelId="{134ED542-F6B2-492E-A4B7-A3EBB2DE20BD}" type="pres">
      <dgm:prSet presAssocID="{2814E7F6-18F4-4D4F-9825-E80E0B74BC2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29AC2746-64D5-4537-9B5F-707D2E89BF51}" type="pres">
      <dgm:prSet presAssocID="{2814E7F6-18F4-4D4F-9825-E80E0B74BC24}" presName="spaceRect" presStyleCnt="0"/>
      <dgm:spPr/>
    </dgm:pt>
    <dgm:pt modelId="{D4454C55-7269-4512-9326-7A600FB5B64F}" type="pres">
      <dgm:prSet presAssocID="{2814E7F6-18F4-4D4F-9825-E80E0B74BC24}" presName="parTx" presStyleLbl="revTx" presStyleIdx="0" presStyleCnt="4">
        <dgm:presLayoutVars>
          <dgm:chMax val="0"/>
          <dgm:chPref val="0"/>
        </dgm:presLayoutVars>
      </dgm:prSet>
      <dgm:spPr/>
    </dgm:pt>
    <dgm:pt modelId="{B43FA9FD-CAE9-4196-AF28-96A29C2C4F86}" type="pres">
      <dgm:prSet presAssocID="{ACFEFE42-F835-41AA-9C9A-63969C5E8079}" presName="sibTrans" presStyleCnt="0"/>
      <dgm:spPr/>
    </dgm:pt>
    <dgm:pt modelId="{757CCCBF-90E5-4A4D-94E6-243646877281}" type="pres">
      <dgm:prSet presAssocID="{16CBDBD1-F0D7-4645-BDE8-5BA74A857A78}" presName="compNode" presStyleCnt="0"/>
      <dgm:spPr/>
    </dgm:pt>
    <dgm:pt modelId="{93AF5DE6-2546-4236-A430-D7052D89F287}" type="pres">
      <dgm:prSet presAssocID="{16CBDBD1-F0D7-4645-BDE8-5BA74A857A78}" presName="bgRect" presStyleLbl="bgShp" presStyleIdx="1" presStyleCnt="4"/>
      <dgm:spPr/>
    </dgm:pt>
    <dgm:pt modelId="{EF8A0425-6EE3-48DA-9165-42C8F6ECAF12}" type="pres">
      <dgm:prSet presAssocID="{16CBDBD1-F0D7-4645-BDE8-5BA74A857A7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3885394-9DA2-4C1E-B77F-3EA887577C0F}" type="pres">
      <dgm:prSet presAssocID="{16CBDBD1-F0D7-4645-BDE8-5BA74A857A78}" presName="spaceRect" presStyleCnt="0"/>
      <dgm:spPr/>
    </dgm:pt>
    <dgm:pt modelId="{D88F9FBD-D00A-42F6-B96B-168628E9DCC8}" type="pres">
      <dgm:prSet presAssocID="{16CBDBD1-F0D7-4645-BDE8-5BA74A857A78}" presName="parTx" presStyleLbl="revTx" presStyleIdx="1" presStyleCnt="4">
        <dgm:presLayoutVars>
          <dgm:chMax val="0"/>
          <dgm:chPref val="0"/>
        </dgm:presLayoutVars>
      </dgm:prSet>
      <dgm:spPr/>
    </dgm:pt>
    <dgm:pt modelId="{923B394F-0C37-40A8-90CD-326A3A73D7DF}" type="pres">
      <dgm:prSet presAssocID="{F05F8BC6-38E2-4B94-B17E-F384F0BC412F}" presName="sibTrans" presStyleCnt="0"/>
      <dgm:spPr/>
    </dgm:pt>
    <dgm:pt modelId="{F5B9CEE8-6102-4C6D-85DB-BFEB16411859}" type="pres">
      <dgm:prSet presAssocID="{12A1A48F-E630-406E-8690-3CBBF93782FB}" presName="compNode" presStyleCnt="0"/>
      <dgm:spPr/>
    </dgm:pt>
    <dgm:pt modelId="{2768356F-B838-40AE-93A6-460E3A604438}" type="pres">
      <dgm:prSet presAssocID="{12A1A48F-E630-406E-8690-3CBBF93782FB}" presName="bgRect" presStyleLbl="bgShp" presStyleIdx="2" presStyleCnt="4"/>
      <dgm:spPr/>
    </dgm:pt>
    <dgm:pt modelId="{C268BEE1-5398-40CB-9883-11045F875963}" type="pres">
      <dgm:prSet presAssocID="{12A1A48F-E630-406E-8690-3CBBF93782F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turn with solid fill"/>
        </a:ext>
      </dgm:extLst>
    </dgm:pt>
    <dgm:pt modelId="{9BD6F594-2FE1-4C03-94D9-41FF67B02838}" type="pres">
      <dgm:prSet presAssocID="{12A1A48F-E630-406E-8690-3CBBF93782FB}" presName="spaceRect" presStyleCnt="0"/>
      <dgm:spPr/>
    </dgm:pt>
    <dgm:pt modelId="{62DAF042-A707-4BFD-9D4B-3A52F854EF2F}" type="pres">
      <dgm:prSet presAssocID="{12A1A48F-E630-406E-8690-3CBBF93782FB}" presName="parTx" presStyleLbl="revTx" presStyleIdx="2" presStyleCnt="4">
        <dgm:presLayoutVars>
          <dgm:chMax val="0"/>
          <dgm:chPref val="0"/>
        </dgm:presLayoutVars>
      </dgm:prSet>
      <dgm:spPr/>
    </dgm:pt>
    <dgm:pt modelId="{EF5E41B3-6339-453F-BCA3-92587322F077}" type="pres">
      <dgm:prSet presAssocID="{B89756FC-3426-42F9-B092-CD19FE982434}" presName="sibTrans" presStyleCnt="0"/>
      <dgm:spPr/>
    </dgm:pt>
    <dgm:pt modelId="{AC961926-7481-4090-9BAB-2F1298EBB69B}" type="pres">
      <dgm:prSet presAssocID="{2C4C1CF1-E222-47B3-B70A-F2FDDA1BCED8}" presName="compNode" presStyleCnt="0"/>
      <dgm:spPr/>
    </dgm:pt>
    <dgm:pt modelId="{ED47BDE1-82E6-44AE-A801-5A4AD95DBEA0}" type="pres">
      <dgm:prSet presAssocID="{2C4C1CF1-E222-47B3-B70A-F2FDDA1BCED8}" presName="bgRect" presStyleLbl="bgShp" presStyleIdx="3" presStyleCnt="4" custLinFactNeighborY="64665"/>
      <dgm:spPr/>
    </dgm:pt>
    <dgm:pt modelId="{5414F421-1A78-4CC8-9254-A4C990D08CB9}" type="pres">
      <dgm:prSet presAssocID="{2C4C1CF1-E222-47B3-B70A-F2FDDA1BCED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813F0D48-9D62-458D-A66A-B437265603C0}" type="pres">
      <dgm:prSet presAssocID="{2C4C1CF1-E222-47B3-B70A-F2FDDA1BCED8}" presName="spaceRect" presStyleCnt="0"/>
      <dgm:spPr/>
    </dgm:pt>
    <dgm:pt modelId="{1B640958-71BB-4B4E-80F5-0ADF044E9854}" type="pres">
      <dgm:prSet presAssocID="{2C4C1CF1-E222-47B3-B70A-F2FDDA1BCED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7239905-FA76-48A4-B3EB-14340A0A8AEE}" type="presOf" srcId="{2814E7F6-18F4-4D4F-9825-E80E0B74BC24}" destId="{D4454C55-7269-4512-9326-7A600FB5B64F}" srcOrd="0" destOrd="0" presId="urn:microsoft.com/office/officeart/2018/2/layout/IconVerticalSolidList"/>
    <dgm:cxn modelId="{9922F20B-4ED1-426B-BFED-BA01B676AA7E}" srcId="{0464AE5D-E187-4B01-A56D-768BF243130C}" destId="{2C4C1CF1-E222-47B3-B70A-F2FDDA1BCED8}" srcOrd="3" destOrd="0" parTransId="{1DA96F51-E7CC-4C53-91C9-BAC93D99F39D}" sibTransId="{3DD6AC29-DFCB-43ED-A528-B7755C494A75}"/>
    <dgm:cxn modelId="{F40A4A62-64C9-47A0-AA30-53D1AD030E35}" type="presOf" srcId="{16CBDBD1-F0D7-4645-BDE8-5BA74A857A78}" destId="{D88F9FBD-D00A-42F6-B96B-168628E9DCC8}" srcOrd="0" destOrd="0" presId="urn:microsoft.com/office/officeart/2018/2/layout/IconVerticalSolidList"/>
    <dgm:cxn modelId="{D59A8A76-0FC5-4847-83BF-BBBAB4FFEB34}" srcId="{0464AE5D-E187-4B01-A56D-768BF243130C}" destId="{12A1A48F-E630-406E-8690-3CBBF93782FB}" srcOrd="2" destOrd="0" parTransId="{B7FC4E37-EE9C-4E6E-BF8D-EEA0D42DAC14}" sibTransId="{B89756FC-3426-42F9-B092-CD19FE982434}"/>
    <dgm:cxn modelId="{CAF8ECB3-4E42-4574-B542-25B868D09519}" type="presOf" srcId="{0464AE5D-E187-4B01-A56D-768BF243130C}" destId="{241F515B-FD6D-4EB4-A1CB-6395CC9A4555}" srcOrd="0" destOrd="0" presId="urn:microsoft.com/office/officeart/2018/2/layout/IconVerticalSolidList"/>
    <dgm:cxn modelId="{6AD27CB7-6111-41B6-A1EC-D48A8576F559}" type="presOf" srcId="{2C4C1CF1-E222-47B3-B70A-F2FDDA1BCED8}" destId="{1B640958-71BB-4B4E-80F5-0ADF044E9854}" srcOrd="0" destOrd="0" presId="urn:microsoft.com/office/officeart/2018/2/layout/IconVerticalSolidList"/>
    <dgm:cxn modelId="{8651EBC4-BD53-4FF9-A74D-DA3E4F04D2EE}" srcId="{0464AE5D-E187-4B01-A56D-768BF243130C}" destId="{2814E7F6-18F4-4D4F-9825-E80E0B74BC24}" srcOrd="0" destOrd="0" parTransId="{54FB5F5C-AE2F-4924-9626-F961962E4964}" sibTransId="{ACFEFE42-F835-41AA-9C9A-63969C5E8079}"/>
    <dgm:cxn modelId="{4C4A66C8-3E1E-4020-AA10-01E8435041E8}" srcId="{0464AE5D-E187-4B01-A56D-768BF243130C}" destId="{16CBDBD1-F0D7-4645-BDE8-5BA74A857A78}" srcOrd="1" destOrd="0" parTransId="{2AD724BA-6579-4D6E-B97B-E4DC4F76892D}" sibTransId="{F05F8BC6-38E2-4B94-B17E-F384F0BC412F}"/>
    <dgm:cxn modelId="{E0B60EDD-C25F-4DC9-B52D-F720E505E57C}" type="presOf" srcId="{12A1A48F-E630-406E-8690-3CBBF93782FB}" destId="{62DAF042-A707-4BFD-9D4B-3A52F854EF2F}" srcOrd="0" destOrd="0" presId="urn:microsoft.com/office/officeart/2018/2/layout/IconVerticalSolidList"/>
    <dgm:cxn modelId="{E93633AA-4805-4ED9-A426-390CCD99048F}" type="presParOf" srcId="{241F515B-FD6D-4EB4-A1CB-6395CC9A4555}" destId="{54B258CD-E4D5-49AE-9E89-607668C493D6}" srcOrd="0" destOrd="0" presId="urn:microsoft.com/office/officeart/2018/2/layout/IconVerticalSolidList"/>
    <dgm:cxn modelId="{2B57C28F-8F80-42B6-B7C8-42E39B26EC2E}" type="presParOf" srcId="{54B258CD-E4D5-49AE-9E89-607668C493D6}" destId="{D6CC4216-DC84-451A-9D20-72516612BBCC}" srcOrd="0" destOrd="0" presId="urn:microsoft.com/office/officeart/2018/2/layout/IconVerticalSolidList"/>
    <dgm:cxn modelId="{8AE0C006-AE9F-4967-B785-0D0FCB365B1B}" type="presParOf" srcId="{54B258CD-E4D5-49AE-9E89-607668C493D6}" destId="{134ED542-F6B2-492E-A4B7-A3EBB2DE20BD}" srcOrd="1" destOrd="0" presId="urn:microsoft.com/office/officeart/2018/2/layout/IconVerticalSolidList"/>
    <dgm:cxn modelId="{ED2D61AE-9CDC-46A8-86C1-2D1788D4EBF5}" type="presParOf" srcId="{54B258CD-E4D5-49AE-9E89-607668C493D6}" destId="{29AC2746-64D5-4537-9B5F-707D2E89BF51}" srcOrd="2" destOrd="0" presId="urn:microsoft.com/office/officeart/2018/2/layout/IconVerticalSolidList"/>
    <dgm:cxn modelId="{366FD4FB-5906-46BE-AF81-F52558630C4E}" type="presParOf" srcId="{54B258CD-E4D5-49AE-9E89-607668C493D6}" destId="{D4454C55-7269-4512-9326-7A600FB5B64F}" srcOrd="3" destOrd="0" presId="urn:microsoft.com/office/officeart/2018/2/layout/IconVerticalSolidList"/>
    <dgm:cxn modelId="{0780BFC4-DA6E-47D9-A91F-4492EA6EC889}" type="presParOf" srcId="{241F515B-FD6D-4EB4-A1CB-6395CC9A4555}" destId="{B43FA9FD-CAE9-4196-AF28-96A29C2C4F86}" srcOrd="1" destOrd="0" presId="urn:microsoft.com/office/officeart/2018/2/layout/IconVerticalSolidList"/>
    <dgm:cxn modelId="{7985CE86-EDBC-45B9-9156-5A15204E13E8}" type="presParOf" srcId="{241F515B-FD6D-4EB4-A1CB-6395CC9A4555}" destId="{757CCCBF-90E5-4A4D-94E6-243646877281}" srcOrd="2" destOrd="0" presId="urn:microsoft.com/office/officeart/2018/2/layout/IconVerticalSolidList"/>
    <dgm:cxn modelId="{E0CDC8C8-14D9-473A-A813-C64925CE3BA8}" type="presParOf" srcId="{757CCCBF-90E5-4A4D-94E6-243646877281}" destId="{93AF5DE6-2546-4236-A430-D7052D89F287}" srcOrd="0" destOrd="0" presId="urn:microsoft.com/office/officeart/2018/2/layout/IconVerticalSolidList"/>
    <dgm:cxn modelId="{C8411677-79D4-4477-BECF-E79A95F25161}" type="presParOf" srcId="{757CCCBF-90E5-4A4D-94E6-243646877281}" destId="{EF8A0425-6EE3-48DA-9165-42C8F6ECAF12}" srcOrd="1" destOrd="0" presId="urn:microsoft.com/office/officeart/2018/2/layout/IconVerticalSolidList"/>
    <dgm:cxn modelId="{48740F26-91CD-4E3F-BEFB-3C942529E35E}" type="presParOf" srcId="{757CCCBF-90E5-4A4D-94E6-243646877281}" destId="{93885394-9DA2-4C1E-B77F-3EA887577C0F}" srcOrd="2" destOrd="0" presId="urn:microsoft.com/office/officeart/2018/2/layout/IconVerticalSolidList"/>
    <dgm:cxn modelId="{1BDC0E49-3C15-4346-B213-77E1ED67283A}" type="presParOf" srcId="{757CCCBF-90E5-4A4D-94E6-243646877281}" destId="{D88F9FBD-D00A-42F6-B96B-168628E9DCC8}" srcOrd="3" destOrd="0" presId="urn:microsoft.com/office/officeart/2018/2/layout/IconVerticalSolidList"/>
    <dgm:cxn modelId="{F3AC42B2-D272-4380-96CD-482A8C1DD1D6}" type="presParOf" srcId="{241F515B-FD6D-4EB4-A1CB-6395CC9A4555}" destId="{923B394F-0C37-40A8-90CD-326A3A73D7DF}" srcOrd="3" destOrd="0" presId="urn:microsoft.com/office/officeart/2018/2/layout/IconVerticalSolidList"/>
    <dgm:cxn modelId="{D2E9B75B-B2E6-4D8B-9E9E-2A52F968D8F3}" type="presParOf" srcId="{241F515B-FD6D-4EB4-A1CB-6395CC9A4555}" destId="{F5B9CEE8-6102-4C6D-85DB-BFEB16411859}" srcOrd="4" destOrd="0" presId="urn:microsoft.com/office/officeart/2018/2/layout/IconVerticalSolidList"/>
    <dgm:cxn modelId="{05E82D7B-9CF6-499E-B04E-968703F7D9F1}" type="presParOf" srcId="{F5B9CEE8-6102-4C6D-85DB-BFEB16411859}" destId="{2768356F-B838-40AE-93A6-460E3A604438}" srcOrd="0" destOrd="0" presId="urn:microsoft.com/office/officeart/2018/2/layout/IconVerticalSolidList"/>
    <dgm:cxn modelId="{182092BD-FE2F-4468-BDD8-58DF5BE3C191}" type="presParOf" srcId="{F5B9CEE8-6102-4C6D-85DB-BFEB16411859}" destId="{C268BEE1-5398-40CB-9883-11045F875963}" srcOrd="1" destOrd="0" presId="urn:microsoft.com/office/officeart/2018/2/layout/IconVerticalSolidList"/>
    <dgm:cxn modelId="{87FEA0E3-0882-4803-B01E-ECDC0614B411}" type="presParOf" srcId="{F5B9CEE8-6102-4C6D-85DB-BFEB16411859}" destId="{9BD6F594-2FE1-4C03-94D9-41FF67B02838}" srcOrd="2" destOrd="0" presId="urn:microsoft.com/office/officeart/2018/2/layout/IconVerticalSolidList"/>
    <dgm:cxn modelId="{A7107004-5256-4B0F-9F1A-3EDCB92461FE}" type="presParOf" srcId="{F5B9CEE8-6102-4C6D-85DB-BFEB16411859}" destId="{62DAF042-A707-4BFD-9D4B-3A52F854EF2F}" srcOrd="3" destOrd="0" presId="urn:microsoft.com/office/officeart/2018/2/layout/IconVerticalSolidList"/>
    <dgm:cxn modelId="{E83F4C3A-5687-477F-B62C-0435258AE14B}" type="presParOf" srcId="{241F515B-FD6D-4EB4-A1CB-6395CC9A4555}" destId="{EF5E41B3-6339-453F-BCA3-92587322F077}" srcOrd="5" destOrd="0" presId="urn:microsoft.com/office/officeart/2018/2/layout/IconVerticalSolidList"/>
    <dgm:cxn modelId="{90470AB6-21BE-4914-A0AA-2273121D3FEA}" type="presParOf" srcId="{241F515B-FD6D-4EB4-A1CB-6395CC9A4555}" destId="{AC961926-7481-4090-9BAB-2F1298EBB69B}" srcOrd="6" destOrd="0" presId="urn:microsoft.com/office/officeart/2018/2/layout/IconVerticalSolidList"/>
    <dgm:cxn modelId="{1C60B409-B176-4920-94B3-9597CEE3B2F3}" type="presParOf" srcId="{AC961926-7481-4090-9BAB-2F1298EBB69B}" destId="{ED47BDE1-82E6-44AE-A801-5A4AD95DBEA0}" srcOrd="0" destOrd="0" presId="urn:microsoft.com/office/officeart/2018/2/layout/IconVerticalSolidList"/>
    <dgm:cxn modelId="{CD8DD95A-4188-4259-A640-03191002557C}" type="presParOf" srcId="{AC961926-7481-4090-9BAB-2F1298EBB69B}" destId="{5414F421-1A78-4CC8-9254-A4C990D08CB9}" srcOrd="1" destOrd="0" presId="urn:microsoft.com/office/officeart/2018/2/layout/IconVerticalSolidList"/>
    <dgm:cxn modelId="{96E53505-6D87-40AC-B76C-3167BC64B3D3}" type="presParOf" srcId="{AC961926-7481-4090-9BAB-2F1298EBB69B}" destId="{813F0D48-9D62-458D-A66A-B437265603C0}" srcOrd="2" destOrd="0" presId="urn:microsoft.com/office/officeart/2018/2/layout/IconVerticalSolidList"/>
    <dgm:cxn modelId="{91FA5F7B-6990-4313-BC48-93AADEEDC903}" type="presParOf" srcId="{AC961926-7481-4090-9BAB-2F1298EBB69B}" destId="{1B640958-71BB-4B4E-80F5-0ADF044E985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CE0D64-7B56-4A18-93EE-A029F6F873D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677546F-FB55-4DB8-A8BF-67ED4F64FA91}">
      <dgm:prSet/>
      <dgm:spPr/>
      <dgm:t>
        <a:bodyPr/>
        <a:lstStyle/>
        <a:p>
          <a:r>
            <a:rPr lang="es-CO"/>
            <a:t>Tiene mi código funciones/cálculos costosos?</a:t>
          </a:r>
          <a:endParaRPr lang="en-US"/>
        </a:p>
      </dgm:t>
    </dgm:pt>
    <dgm:pt modelId="{8FEE2491-FDEF-46E6-BD90-6EE9AFBB5286}" type="parTrans" cxnId="{FAE9C8D5-D106-4141-9DA7-899888E7C31A}">
      <dgm:prSet/>
      <dgm:spPr/>
      <dgm:t>
        <a:bodyPr/>
        <a:lstStyle/>
        <a:p>
          <a:endParaRPr lang="en-US"/>
        </a:p>
      </dgm:t>
    </dgm:pt>
    <dgm:pt modelId="{CF2EF8E5-D4DB-4EAF-8A0B-7F25D9DE6F17}" type="sibTrans" cxnId="{FAE9C8D5-D106-4141-9DA7-899888E7C31A}">
      <dgm:prSet/>
      <dgm:spPr/>
      <dgm:t>
        <a:bodyPr/>
        <a:lstStyle/>
        <a:p>
          <a:endParaRPr lang="en-US"/>
        </a:p>
      </dgm:t>
    </dgm:pt>
    <dgm:pt modelId="{924CDFFD-858C-483D-8CAE-75434513ED79}">
      <dgm:prSet/>
      <dgm:spPr/>
      <dgm:t>
        <a:bodyPr/>
        <a:lstStyle/>
        <a:p>
          <a:r>
            <a:rPr lang="es-CO"/>
            <a:t>Est</a:t>
          </a:r>
          <a:r>
            <a:rPr lang="en-US"/>
            <a:t>as funciones son llamadas muchas veces?</a:t>
          </a:r>
        </a:p>
      </dgm:t>
    </dgm:pt>
    <dgm:pt modelId="{BF710870-7850-4268-9187-5BB673425300}" type="parTrans" cxnId="{312D336E-C695-49C6-93FF-3550468ED452}">
      <dgm:prSet/>
      <dgm:spPr/>
      <dgm:t>
        <a:bodyPr/>
        <a:lstStyle/>
        <a:p>
          <a:endParaRPr lang="en-US"/>
        </a:p>
      </dgm:t>
    </dgm:pt>
    <dgm:pt modelId="{B8227AED-5B9B-4098-8DB5-AA203A856074}" type="sibTrans" cxnId="{312D336E-C695-49C6-93FF-3550468ED452}">
      <dgm:prSet/>
      <dgm:spPr/>
      <dgm:t>
        <a:bodyPr/>
        <a:lstStyle/>
        <a:p>
          <a:endParaRPr lang="en-US"/>
        </a:p>
      </dgm:t>
    </dgm:pt>
    <dgm:pt modelId="{98080B4D-9147-4789-BFCC-1339D3F095CF}" type="pres">
      <dgm:prSet presAssocID="{4ACE0D64-7B56-4A18-93EE-A029F6F873D6}" presName="root" presStyleCnt="0">
        <dgm:presLayoutVars>
          <dgm:dir/>
          <dgm:resizeHandles val="exact"/>
        </dgm:presLayoutVars>
      </dgm:prSet>
      <dgm:spPr/>
    </dgm:pt>
    <dgm:pt modelId="{8E91C85F-F0AC-46FB-B2C4-A85D0BF0A5C1}" type="pres">
      <dgm:prSet presAssocID="{2677546F-FB55-4DB8-A8BF-67ED4F64FA91}" presName="compNode" presStyleCnt="0"/>
      <dgm:spPr/>
    </dgm:pt>
    <dgm:pt modelId="{04B05267-38D8-4626-B964-11510D03999D}" type="pres">
      <dgm:prSet presAssocID="{2677546F-FB55-4DB8-A8BF-67ED4F64FA91}" presName="bgRect" presStyleLbl="bgShp" presStyleIdx="0" presStyleCnt="2"/>
      <dgm:spPr/>
    </dgm:pt>
    <dgm:pt modelId="{6C06E748-A14E-49FA-8908-3BDF0BC44367}" type="pres">
      <dgm:prSet presAssocID="{2677546F-FB55-4DB8-A8BF-67ED4F64FA9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EF088CE2-4D2B-4B79-B545-DD2F4B01A431}" type="pres">
      <dgm:prSet presAssocID="{2677546F-FB55-4DB8-A8BF-67ED4F64FA91}" presName="spaceRect" presStyleCnt="0"/>
      <dgm:spPr/>
    </dgm:pt>
    <dgm:pt modelId="{6DB2CC58-6241-4A61-ACC9-A7DC2454DB60}" type="pres">
      <dgm:prSet presAssocID="{2677546F-FB55-4DB8-A8BF-67ED4F64FA91}" presName="parTx" presStyleLbl="revTx" presStyleIdx="0" presStyleCnt="2">
        <dgm:presLayoutVars>
          <dgm:chMax val="0"/>
          <dgm:chPref val="0"/>
        </dgm:presLayoutVars>
      </dgm:prSet>
      <dgm:spPr/>
    </dgm:pt>
    <dgm:pt modelId="{3C6410A3-A2AA-4A2A-84BF-0FE4DE1CC3CA}" type="pres">
      <dgm:prSet presAssocID="{CF2EF8E5-D4DB-4EAF-8A0B-7F25D9DE6F17}" presName="sibTrans" presStyleCnt="0"/>
      <dgm:spPr/>
    </dgm:pt>
    <dgm:pt modelId="{EA79F790-D61E-40A4-9447-50537AEA9347}" type="pres">
      <dgm:prSet presAssocID="{924CDFFD-858C-483D-8CAE-75434513ED79}" presName="compNode" presStyleCnt="0"/>
      <dgm:spPr/>
    </dgm:pt>
    <dgm:pt modelId="{8E67300E-2427-442F-9871-4D5EA1E2747A}" type="pres">
      <dgm:prSet presAssocID="{924CDFFD-858C-483D-8CAE-75434513ED79}" presName="bgRect" presStyleLbl="bgShp" presStyleIdx="1" presStyleCnt="2"/>
      <dgm:spPr/>
    </dgm:pt>
    <dgm:pt modelId="{25ACE421-7A41-46F0-BD07-DCFE428D6000}" type="pres">
      <dgm:prSet presAssocID="{924CDFFD-858C-483D-8CAE-75434513ED7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aker Phone"/>
        </a:ext>
      </dgm:extLst>
    </dgm:pt>
    <dgm:pt modelId="{C38A4F8F-FD77-413E-AD27-76C14AF0C6A6}" type="pres">
      <dgm:prSet presAssocID="{924CDFFD-858C-483D-8CAE-75434513ED79}" presName="spaceRect" presStyleCnt="0"/>
      <dgm:spPr/>
    </dgm:pt>
    <dgm:pt modelId="{67D0C26D-8D11-4D57-B66E-69B5810645F5}" type="pres">
      <dgm:prSet presAssocID="{924CDFFD-858C-483D-8CAE-75434513ED79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629A704A-02F2-4E76-8F40-1018D491E533}" type="presOf" srcId="{4ACE0D64-7B56-4A18-93EE-A029F6F873D6}" destId="{98080B4D-9147-4789-BFCC-1339D3F095CF}" srcOrd="0" destOrd="0" presId="urn:microsoft.com/office/officeart/2018/2/layout/IconVerticalSolidList"/>
    <dgm:cxn modelId="{312D336E-C695-49C6-93FF-3550468ED452}" srcId="{4ACE0D64-7B56-4A18-93EE-A029F6F873D6}" destId="{924CDFFD-858C-483D-8CAE-75434513ED79}" srcOrd="1" destOrd="0" parTransId="{BF710870-7850-4268-9187-5BB673425300}" sibTransId="{B8227AED-5B9B-4098-8DB5-AA203A856074}"/>
    <dgm:cxn modelId="{1E60D996-FEE1-4F8B-B63D-11D6A3A90DED}" type="presOf" srcId="{924CDFFD-858C-483D-8CAE-75434513ED79}" destId="{67D0C26D-8D11-4D57-B66E-69B5810645F5}" srcOrd="0" destOrd="0" presId="urn:microsoft.com/office/officeart/2018/2/layout/IconVerticalSolidList"/>
    <dgm:cxn modelId="{E7999FBD-D631-4ECA-ADEA-10BDF0B7C5A3}" type="presOf" srcId="{2677546F-FB55-4DB8-A8BF-67ED4F64FA91}" destId="{6DB2CC58-6241-4A61-ACC9-A7DC2454DB60}" srcOrd="0" destOrd="0" presId="urn:microsoft.com/office/officeart/2018/2/layout/IconVerticalSolidList"/>
    <dgm:cxn modelId="{FAE9C8D5-D106-4141-9DA7-899888E7C31A}" srcId="{4ACE0D64-7B56-4A18-93EE-A029F6F873D6}" destId="{2677546F-FB55-4DB8-A8BF-67ED4F64FA91}" srcOrd="0" destOrd="0" parTransId="{8FEE2491-FDEF-46E6-BD90-6EE9AFBB5286}" sibTransId="{CF2EF8E5-D4DB-4EAF-8A0B-7F25D9DE6F17}"/>
    <dgm:cxn modelId="{9E0A6109-4923-4C3D-A158-EF7768E6BCF2}" type="presParOf" srcId="{98080B4D-9147-4789-BFCC-1339D3F095CF}" destId="{8E91C85F-F0AC-46FB-B2C4-A85D0BF0A5C1}" srcOrd="0" destOrd="0" presId="urn:microsoft.com/office/officeart/2018/2/layout/IconVerticalSolidList"/>
    <dgm:cxn modelId="{75AA90C3-0EC0-4DA8-BD91-2A1FBA0755D8}" type="presParOf" srcId="{8E91C85F-F0AC-46FB-B2C4-A85D0BF0A5C1}" destId="{04B05267-38D8-4626-B964-11510D03999D}" srcOrd="0" destOrd="0" presId="urn:microsoft.com/office/officeart/2018/2/layout/IconVerticalSolidList"/>
    <dgm:cxn modelId="{B7CD1AF4-8D42-4FA0-8E76-E1F938053891}" type="presParOf" srcId="{8E91C85F-F0AC-46FB-B2C4-A85D0BF0A5C1}" destId="{6C06E748-A14E-49FA-8908-3BDF0BC44367}" srcOrd="1" destOrd="0" presId="urn:microsoft.com/office/officeart/2018/2/layout/IconVerticalSolidList"/>
    <dgm:cxn modelId="{6F8F545E-7DE4-4E56-85FD-787DB2692527}" type="presParOf" srcId="{8E91C85F-F0AC-46FB-B2C4-A85D0BF0A5C1}" destId="{EF088CE2-4D2B-4B79-B545-DD2F4B01A431}" srcOrd="2" destOrd="0" presId="urn:microsoft.com/office/officeart/2018/2/layout/IconVerticalSolidList"/>
    <dgm:cxn modelId="{8FE6324C-BF80-47E3-ADE9-71B2BBDECF51}" type="presParOf" srcId="{8E91C85F-F0AC-46FB-B2C4-A85D0BF0A5C1}" destId="{6DB2CC58-6241-4A61-ACC9-A7DC2454DB60}" srcOrd="3" destOrd="0" presId="urn:microsoft.com/office/officeart/2018/2/layout/IconVerticalSolidList"/>
    <dgm:cxn modelId="{DFDCBEA3-8762-4F70-BF74-75D5D2BB6F04}" type="presParOf" srcId="{98080B4D-9147-4789-BFCC-1339D3F095CF}" destId="{3C6410A3-A2AA-4A2A-84BF-0FE4DE1CC3CA}" srcOrd="1" destOrd="0" presId="urn:microsoft.com/office/officeart/2018/2/layout/IconVerticalSolidList"/>
    <dgm:cxn modelId="{1FEEE9A8-A807-45A7-AAA0-5928FDFDBA1B}" type="presParOf" srcId="{98080B4D-9147-4789-BFCC-1339D3F095CF}" destId="{EA79F790-D61E-40A4-9447-50537AEA9347}" srcOrd="2" destOrd="0" presId="urn:microsoft.com/office/officeart/2018/2/layout/IconVerticalSolidList"/>
    <dgm:cxn modelId="{491516DB-5375-4522-B1DC-B3211E28E51E}" type="presParOf" srcId="{EA79F790-D61E-40A4-9447-50537AEA9347}" destId="{8E67300E-2427-442F-9871-4D5EA1E2747A}" srcOrd="0" destOrd="0" presId="urn:microsoft.com/office/officeart/2018/2/layout/IconVerticalSolidList"/>
    <dgm:cxn modelId="{E234F368-99A5-4D5A-BF46-ADC050C662F5}" type="presParOf" srcId="{EA79F790-D61E-40A4-9447-50537AEA9347}" destId="{25ACE421-7A41-46F0-BD07-DCFE428D6000}" srcOrd="1" destOrd="0" presId="urn:microsoft.com/office/officeart/2018/2/layout/IconVerticalSolidList"/>
    <dgm:cxn modelId="{ABC8D3A2-7930-4731-AD9D-DE9FA5124555}" type="presParOf" srcId="{EA79F790-D61E-40A4-9447-50537AEA9347}" destId="{C38A4F8F-FD77-413E-AD27-76C14AF0C6A6}" srcOrd="2" destOrd="0" presId="urn:microsoft.com/office/officeart/2018/2/layout/IconVerticalSolidList"/>
    <dgm:cxn modelId="{E7C5A443-CD03-442B-B5E6-ACA08273977D}" type="presParOf" srcId="{EA79F790-D61E-40A4-9447-50537AEA9347}" destId="{67D0C26D-8D11-4D57-B66E-69B5810645F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CC4216-DC84-451A-9D20-72516612BBCC}">
      <dsp:nvSpPr>
        <dsp:cNvPr id="0" name=""/>
        <dsp:cNvSpPr/>
      </dsp:nvSpPr>
      <dsp:spPr>
        <a:xfrm>
          <a:off x="0" y="0"/>
          <a:ext cx="5928344" cy="111376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4ED542-F6B2-492E-A4B7-A3EBB2DE20BD}">
      <dsp:nvSpPr>
        <dsp:cNvPr id="0" name=""/>
        <dsp:cNvSpPr/>
      </dsp:nvSpPr>
      <dsp:spPr>
        <a:xfrm>
          <a:off x="336912" y="252793"/>
          <a:ext cx="612568" cy="6125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54C55-7269-4512-9326-7A600FB5B64F}">
      <dsp:nvSpPr>
        <dsp:cNvPr id="0" name=""/>
        <dsp:cNvSpPr/>
      </dsp:nvSpPr>
      <dsp:spPr>
        <a:xfrm>
          <a:off x="1286393" y="2197"/>
          <a:ext cx="4641950" cy="1113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873" tIns="117873" rIns="117873" bIns="11787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0" i="0" kern="1200" dirty="0"/>
            <a:t>Es una técnica de programación dinámica.</a:t>
          </a:r>
          <a:endParaRPr lang="en-US" sz="2000" kern="1200" dirty="0"/>
        </a:p>
      </dsp:txBody>
      <dsp:txXfrm>
        <a:off x="1286393" y="2197"/>
        <a:ext cx="4641950" cy="1113760"/>
      </dsp:txXfrm>
    </dsp:sp>
    <dsp:sp modelId="{93AF5DE6-2546-4236-A430-D7052D89F287}">
      <dsp:nvSpPr>
        <dsp:cNvPr id="0" name=""/>
        <dsp:cNvSpPr/>
      </dsp:nvSpPr>
      <dsp:spPr>
        <a:xfrm>
          <a:off x="0" y="1394398"/>
          <a:ext cx="5928344" cy="111376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8A0425-6EE3-48DA-9165-42C8F6ECAF12}">
      <dsp:nvSpPr>
        <dsp:cNvPr id="0" name=""/>
        <dsp:cNvSpPr/>
      </dsp:nvSpPr>
      <dsp:spPr>
        <a:xfrm>
          <a:off x="336912" y="1644994"/>
          <a:ext cx="612568" cy="6125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8F9FBD-D00A-42F6-B96B-168628E9DCC8}">
      <dsp:nvSpPr>
        <dsp:cNvPr id="0" name=""/>
        <dsp:cNvSpPr/>
      </dsp:nvSpPr>
      <dsp:spPr>
        <a:xfrm>
          <a:off x="1286393" y="1394398"/>
          <a:ext cx="4641950" cy="1113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873" tIns="117873" rIns="117873" bIns="11787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0" i="0" kern="1200" dirty="0"/>
            <a:t>Almacena en cache los resultados de llamadas costosas a funciones cuando estas se invocan por primera vez</a:t>
          </a:r>
          <a:endParaRPr lang="en-US" sz="2000" kern="1200" dirty="0"/>
        </a:p>
      </dsp:txBody>
      <dsp:txXfrm>
        <a:off x="1286393" y="1394398"/>
        <a:ext cx="4641950" cy="1113760"/>
      </dsp:txXfrm>
    </dsp:sp>
    <dsp:sp modelId="{2768356F-B838-40AE-93A6-460E3A604438}">
      <dsp:nvSpPr>
        <dsp:cNvPr id="0" name=""/>
        <dsp:cNvSpPr/>
      </dsp:nvSpPr>
      <dsp:spPr>
        <a:xfrm>
          <a:off x="0" y="2786598"/>
          <a:ext cx="5928344" cy="111376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68BEE1-5398-40CB-9883-11045F875963}">
      <dsp:nvSpPr>
        <dsp:cNvPr id="0" name=""/>
        <dsp:cNvSpPr/>
      </dsp:nvSpPr>
      <dsp:spPr>
        <a:xfrm>
          <a:off x="336912" y="3037194"/>
          <a:ext cx="612568" cy="6125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DAF042-A707-4BFD-9D4B-3A52F854EF2F}">
      <dsp:nvSpPr>
        <dsp:cNvPr id="0" name=""/>
        <dsp:cNvSpPr/>
      </dsp:nvSpPr>
      <dsp:spPr>
        <a:xfrm>
          <a:off x="1286393" y="2786598"/>
          <a:ext cx="4641950" cy="1113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873" tIns="117873" rIns="117873" bIns="11787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s-CO" sz="2000" b="0" i="0" kern="1200" dirty="0"/>
            <a:t>Retorna el resultado almacenado cuando se requiere. (si los parámetros de la función son los mismos)</a:t>
          </a:r>
          <a:endParaRPr lang="en-US" sz="2000" kern="1200" dirty="0"/>
        </a:p>
      </dsp:txBody>
      <dsp:txXfrm>
        <a:off x="1286393" y="2786598"/>
        <a:ext cx="4641950" cy="1113760"/>
      </dsp:txXfrm>
    </dsp:sp>
    <dsp:sp modelId="{ED47BDE1-82E6-44AE-A801-5A4AD95DBEA0}">
      <dsp:nvSpPr>
        <dsp:cNvPr id="0" name=""/>
        <dsp:cNvSpPr/>
      </dsp:nvSpPr>
      <dsp:spPr>
        <a:xfrm>
          <a:off x="0" y="4180996"/>
          <a:ext cx="5928344" cy="111376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14F421-1A78-4CC8-9254-A4C990D08CB9}">
      <dsp:nvSpPr>
        <dsp:cNvPr id="0" name=""/>
        <dsp:cNvSpPr/>
      </dsp:nvSpPr>
      <dsp:spPr>
        <a:xfrm>
          <a:off x="336912" y="4429395"/>
          <a:ext cx="612568" cy="61256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640958-71BB-4B4E-80F5-0ADF044E9854}">
      <dsp:nvSpPr>
        <dsp:cNvPr id="0" name=""/>
        <dsp:cNvSpPr/>
      </dsp:nvSpPr>
      <dsp:spPr>
        <a:xfrm>
          <a:off x="1286393" y="4178799"/>
          <a:ext cx="4641950" cy="1113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873" tIns="117873" rIns="117873" bIns="11787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0" i="0" kern="1200" dirty="0"/>
            <a:t>Básicamente, es como llevar una nota de cálculos anteriores para evitar trabajo redundante.</a:t>
          </a:r>
          <a:endParaRPr lang="en-US" sz="2000" kern="1200" dirty="0"/>
        </a:p>
      </dsp:txBody>
      <dsp:txXfrm>
        <a:off x="1286393" y="4178799"/>
        <a:ext cx="4641950" cy="11137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B05267-38D8-4626-B964-11510D03999D}">
      <dsp:nvSpPr>
        <dsp:cNvPr id="0" name=""/>
        <dsp:cNvSpPr/>
      </dsp:nvSpPr>
      <dsp:spPr>
        <a:xfrm>
          <a:off x="0" y="860398"/>
          <a:ext cx="5928344" cy="15884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06E748-A14E-49FA-8908-3BDF0BC44367}">
      <dsp:nvSpPr>
        <dsp:cNvPr id="0" name=""/>
        <dsp:cNvSpPr/>
      </dsp:nvSpPr>
      <dsp:spPr>
        <a:xfrm>
          <a:off x="480499" y="1217794"/>
          <a:ext cx="873634" cy="8736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B2CC58-6241-4A61-ACC9-A7DC2454DB60}">
      <dsp:nvSpPr>
        <dsp:cNvPr id="0" name=""/>
        <dsp:cNvSpPr/>
      </dsp:nvSpPr>
      <dsp:spPr>
        <a:xfrm>
          <a:off x="1834633" y="860398"/>
          <a:ext cx="4093710" cy="15884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109" tIns="168109" rIns="168109" bIns="16810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500" kern="1200"/>
            <a:t>Tiene mi código funciones/cálculos costosos?</a:t>
          </a:r>
          <a:endParaRPr lang="en-US" sz="2500" kern="1200"/>
        </a:p>
      </dsp:txBody>
      <dsp:txXfrm>
        <a:off x="1834633" y="860398"/>
        <a:ext cx="4093710" cy="1588427"/>
      </dsp:txXfrm>
    </dsp:sp>
    <dsp:sp modelId="{8E67300E-2427-442F-9871-4D5EA1E2747A}">
      <dsp:nvSpPr>
        <dsp:cNvPr id="0" name=""/>
        <dsp:cNvSpPr/>
      </dsp:nvSpPr>
      <dsp:spPr>
        <a:xfrm>
          <a:off x="0" y="2845931"/>
          <a:ext cx="5928344" cy="158842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ACE421-7A41-46F0-BD07-DCFE428D6000}">
      <dsp:nvSpPr>
        <dsp:cNvPr id="0" name=""/>
        <dsp:cNvSpPr/>
      </dsp:nvSpPr>
      <dsp:spPr>
        <a:xfrm>
          <a:off x="480499" y="3203327"/>
          <a:ext cx="873634" cy="8736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D0C26D-8D11-4D57-B66E-69B5810645F5}">
      <dsp:nvSpPr>
        <dsp:cNvPr id="0" name=""/>
        <dsp:cNvSpPr/>
      </dsp:nvSpPr>
      <dsp:spPr>
        <a:xfrm>
          <a:off x="1834633" y="2845931"/>
          <a:ext cx="4093710" cy="15884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109" tIns="168109" rIns="168109" bIns="16810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500" kern="1200"/>
            <a:t>Est</a:t>
          </a:r>
          <a:r>
            <a:rPr lang="en-US" sz="2500" kern="1200"/>
            <a:t>as funciones son llamadas muchas veces?</a:t>
          </a:r>
        </a:p>
      </dsp:txBody>
      <dsp:txXfrm>
        <a:off x="1834633" y="2845931"/>
        <a:ext cx="4093710" cy="15884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E74E1C-1808-45B2-B75C-4D9001095507}" type="datetime1">
              <a:rPr lang="es-ES" smtClean="0"/>
              <a:t>31/01/2024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418C9D-7709-4A95-8F43-BBF0364748ED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320285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DDD639-B493-4C6F-8888-3252BB671C65}" type="datetime1">
              <a:rPr lang="es-ES" noProof="0" smtClean="0"/>
              <a:t>31/01/2024</a:t>
            </a:fld>
            <a:endParaRPr lang="es-ES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0909E6-4FD5-449B-938E-8FE1DD2E6C2B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638602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909E6-4FD5-449B-938E-8FE1DD2E6C2B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55056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BC9D2E-4262-4D66-B695-BE788D84072B}" type="datetime1">
              <a:rPr lang="es-ES" noProof="0" smtClean="0"/>
              <a:t>31/01/2024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17B069-C176-49CE-B015-141C4094D82C}" type="datetime1">
              <a:rPr lang="es-ES" noProof="0" smtClean="0"/>
              <a:t>31/01/2024</a:t>
            </a:fld>
            <a:endParaRPr lang="es-ES" noProof="0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5FED23-3BF1-4A68-B660-492C651EE795}" type="datetime1">
              <a:rPr lang="es-ES" noProof="0" smtClean="0"/>
              <a:t>31/01/2024</a:t>
            </a:fld>
            <a:endParaRPr lang="es-ES" noProof="0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C27429-2C82-4C57-B7CC-62FE9723E4EF}" type="datetime1">
              <a:rPr lang="es-ES" noProof="0" smtClean="0"/>
              <a:t>31/01/2024</a:t>
            </a:fld>
            <a:endParaRPr lang="es-ES" noProof="0" dirty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10" name="Marcador de posición de número de diapositiva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49BD86-8774-44D6-B764-617249AD43F8}" type="datetime1">
              <a:rPr lang="es-ES" noProof="0" smtClean="0"/>
              <a:t>31/01/2024</a:t>
            </a:fld>
            <a:endParaRPr lang="es-ES" noProof="0" dirty="0"/>
          </a:p>
        </p:txBody>
      </p:sp>
      <p:sp>
        <p:nvSpPr>
          <p:cNvPr id="11" name="Marcador de pie de página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12" name="Marcador de posición de número de diapositiva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AB9C095-47B6-40E6-B8B1-485026BAA979}" type="datetime1">
              <a:rPr lang="es-ES" noProof="0" smtClean="0"/>
              <a:t>31/01/2024</a:t>
            </a:fld>
            <a:endParaRPr lang="es-ES" noProof="0" dirty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90C87F-AA4E-4F2C-9C29-897EAC3BF71A}" type="datetime1">
              <a:rPr lang="es-ES" noProof="0" smtClean="0"/>
              <a:t>31/01/2024</a:t>
            </a:fld>
            <a:endParaRPr lang="es-ES" noProof="0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 rtl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18398048-5A25-40D5-B468-A26206AE4AA8}" type="datetime1">
              <a:rPr lang="es-ES" noProof="0" smtClean="0"/>
              <a:t>31/01/2024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99645712-319F-4E90-BCEB-D987D92F516A}" type="datetime1">
              <a:rPr lang="es-ES" noProof="0" smtClean="0"/>
              <a:t>31/01/2024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D1FE31BA-0339-46EE-ACF7-DCEDA255DE2F}" type="datetime1">
              <a:rPr lang="es-ES" noProof="0" smtClean="0"/>
              <a:t>31/01/2024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ángulo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Imagen 3" descr="Un trozo de papel con un lápiz situado encima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3675"/>
            <a:ext cx="12191980" cy="6858000"/>
          </a:xfrm>
          <a:prstGeom prst="rect">
            <a:avLst/>
          </a:prstGeom>
        </p:spPr>
      </p:pic>
      <p:sp>
        <p:nvSpPr>
          <p:cNvPr id="35" name="Rectángulo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12608" y="1500760"/>
            <a:ext cx="3635925" cy="2901694"/>
          </a:xfrm>
        </p:spPr>
        <p:txBody>
          <a:bodyPr rtlCol="0" anchor="b">
            <a:normAutofit/>
          </a:bodyPr>
          <a:lstStyle/>
          <a:p>
            <a:r>
              <a:rPr lang="es-ES" sz="4400" dirty="0" err="1">
                <a:solidFill>
                  <a:schemeClr val="tx1"/>
                </a:solidFill>
              </a:rPr>
              <a:t>Memoization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rtlCol="0" anchor="t">
            <a:normAutofit/>
          </a:bodyPr>
          <a:lstStyle/>
          <a:p>
            <a:pPr rtl="0">
              <a:lnSpc>
                <a:spcPct val="100000"/>
              </a:lnSpc>
            </a:pPr>
            <a:r>
              <a:rPr lang="es-ES" sz="1600" dirty="0"/>
              <a:t>Aplicaciones Móviles</a:t>
            </a:r>
          </a:p>
        </p:txBody>
      </p: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ángulo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853EBE1E-25D8-2B73-54D6-761B39B1965F}"/>
              </a:ext>
            </a:extLst>
          </p:cNvPr>
          <p:cNvSpPr txBox="1">
            <a:spLocks/>
          </p:cNvSpPr>
          <p:nvPr/>
        </p:nvSpPr>
        <p:spPr>
          <a:xfrm>
            <a:off x="241050" y="6469932"/>
            <a:ext cx="6135896" cy="7741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ES" sz="1600" dirty="0"/>
              <a:t>Camilo Restrepo	Hamilton Atehortúa</a:t>
            </a:r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FB0DDE7B-6318-5122-436B-43B6C7B76B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O" dirty="0" err="1"/>
              <a:t>Memoization</a:t>
            </a:r>
            <a:r>
              <a:rPr lang="es-CO" dirty="0"/>
              <a:t> … desbloqueando la eficiencia</a:t>
            </a:r>
          </a:p>
        </p:txBody>
      </p:sp>
      <p:pic>
        <p:nvPicPr>
          <p:cNvPr id="4" name="Picture 3" descr="A black and yellow background with white text&#10;&#10;Description automatically generated">
            <a:extLst>
              <a:ext uri="{FF2B5EF4-FFF2-40B4-BE49-F238E27FC236}">
                <a16:creationId xmlns:a16="http://schemas.microsoft.com/office/drawing/2014/main" id="{7A2D4742-CB70-D57E-12B4-DE8DE8EA2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508" y="548695"/>
            <a:ext cx="6544984" cy="36815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56579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66BB0B-E923-49E9-DABF-1C97A672C7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Entendimiento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B0DDE7B-6318-5122-436B-43B6C7B76B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O" dirty="0"/>
              <a:t>¿Qué es?</a:t>
            </a:r>
          </a:p>
        </p:txBody>
      </p:sp>
      <p:pic>
        <p:nvPicPr>
          <p:cNvPr id="2050" name="Picture 2" descr="Stopwatch Transparent: Over 7,825 Royalty-Free Licensable Stock  Illustrations &amp; Drawings | Shutterstock">
            <a:extLst>
              <a:ext uri="{FF2B5EF4-FFF2-40B4-BE49-F238E27FC236}">
                <a16:creationId xmlns:a16="http://schemas.microsoft.com/office/drawing/2014/main" id="{830157D0-97B7-D6CA-DA56-36A9FDD90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887" y="4745288"/>
            <a:ext cx="5284226" cy="143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418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3D91E2E-CB67-0E56-9E5B-31A8A426E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es-CO" dirty="0"/>
              <a:t>Resumen</a:t>
            </a:r>
            <a:endParaRPr lang="en-US" dirty="0"/>
          </a:p>
        </p:txBody>
      </p:sp>
      <p:pic>
        <p:nvPicPr>
          <p:cNvPr id="3" name="Picture 2" descr="A black and yellow background with white text&#10;&#10;Description automatically generated">
            <a:extLst>
              <a:ext uri="{FF2B5EF4-FFF2-40B4-BE49-F238E27FC236}">
                <a16:creationId xmlns:a16="http://schemas.microsoft.com/office/drawing/2014/main" id="{FE5D80E2-03C6-520F-568E-B3D4F4618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632" y="1588223"/>
            <a:ext cx="6544984" cy="3681553"/>
          </a:xfrm>
          <a:prstGeom prst="rect">
            <a:avLst/>
          </a:prstGeom>
          <a:noFill/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D6926C9-A6BB-0F83-2E33-97580517A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>
            <a:normAutofit/>
          </a:bodyPr>
          <a:lstStyle/>
          <a:p>
            <a:r>
              <a:rPr lang="es-CO" dirty="0"/>
              <a:t>Consiste en almacenar los resultados de cálculos costosos que se necesitan repetidamente para reutilizarlos cuando se requieran,</a:t>
            </a:r>
          </a:p>
          <a:p>
            <a:r>
              <a:rPr lang="es-CO" dirty="0"/>
              <a:t>Evitando así la repetición de cálculos innecesarios. </a:t>
            </a:r>
            <a:endParaRPr lang="en-US" dirty="0"/>
          </a:p>
        </p:txBody>
      </p:sp>
      <p:graphicFrame>
        <p:nvGraphicFramePr>
          <p:cNvPr id="6" name="Text Placeholder 3">
            <a:extLst>
              <a:ext uri="{FF2B5EF4-FFF2-40B4-BE49-F238E27FC236}">
                <a16:creationId xmlns:a16="http://schemas.microsoft.com/office/drawing/2014/main" id="{FC533374-C468-7C8A-3AA0-25641E9026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7815160"/>
              </p:ext>
            </p:extLst>
          </p:nvPr>
        </p:nvGraphicFramePr>
        <p:xfrm>
          <a:off x="5534579" y="781620"/>
          <a:ext cx="5928344" cy="5294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1059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3D91E2E-CB67-0E56-9E5B-31A8A426E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es-CO" dirty="0"/>
              <a:t>¿Es necesario?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6479256-658D-267C-6333-EDCE2E4D70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1"/>
            <a:ext cx="3517567" cy="678160"/>
          </a:xfrm>
        </p:spPr>
        <p:txBody>
          <a:bodyPr/>
          <a:lstStyle/>
          <a:p>
            <a:r>
              <a:rPr lang="es-CO" dirty="0"/>
              <a:t>Depende.</a:t>
            </a:r>
            <a:endParaRPr lang="en-US" dirty="0"/>
          </a:p>
        </p:txBody>
      </p:sp>
      <p:graphicFrame>
        <p:nvGraphicFramePr>
          <p:cNvPr id="15" name="Text Placeholder 3">
            <a:extLst>
              <a:ext uri="{FF2B5EF4-FFF2-40B4-BE49-F238E27FC236}">
                <a16:creationId xmlns:a16="http://schemas.microsoft.com/office/drawing/2014/main" id="{48CB171E-AAC8-A388-BEC4-3EFD8DE2C5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8263340"/>
              </p:ext>
            </p:extLst>
          </p:nvPr>
        </p:nvGraphicFramePr>
        <p:xfrm>
          <a:off x="5458984" y="812799"/>
          <a:ext cx="5928344" cy="5294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9172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3D91E2E-CB67-0E56-9E5B-31A8A426E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b="0" i="0" kern="1200" spc="-50" baseline="0">
                <a:latin typeface="+mj-lt"/>
                <a:ea typeface="+mj-ea"/>
                <a:cs typeface="+mj-cs"/>
              </a:rPr>
              <a:t>Ventajas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9ADBB08-51F0-DBF1-E03A-8539E2F8504A}"/>
              </a:ext>
            </a:extLst>
          </p:cNvPr>
          <p:cNvSpPr txBox="1">
            <a:spLocks/>
          </p:cNvSpPr>
          <p:nvPr/>
        </p:nvSpPr>
        <p:spPr>
          <a:xfrm>
            <a:off x="5224380" y="1833370"/>
            <a:ext cx="6661216" cy="3688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fontAlgn="base">
              <a:buFont typeface="Arial" panose="020B0604020202020204" pitchFamily="34" charset="0"/>
              <a:buChar char="•"/>
            </a:pPr>
            <a:r>
              <a:rPr lang="es-ES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Eficiencia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s-ES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Optimización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Simplicidad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Velocidad de respuesta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630FE03-7A5F-E6AB-3018-E193F1D49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8" y="3063243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8AE3DF-CD90-5A44-199E-B2CBBCB8AD5E}"/>
              </a:ext>
            </a:extLst>
          </p:cNvPr>
          <p:cNvSpPr txBox="1">
            <a:spLocks/>
          </p:cNvSpPr>
          <p:nvPr/>
        </p:nvSpPr>
        <p:spPr>
          <a:xfrm>
            <a:off x="1445" y="83281"/>
            <a:ext cx="1420032" cy="52021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4644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3D91E2E-CB67-0E56-9E5B-31A8A426E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b="0" i="0" kern="1200" spc="-50" baseline="0">
                <a:latin typeface="+mj-lt"/>
                <a:ea typeface="+mj-ea"/>
                <a:cs typeface="+mj-cs"/>
              </a:rPr>
              <a:t>Desventajas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9ADBB08-51F0-DBF1-E03A-8539E2F8504A}"/>
              </a:ext>
            </a:extLst>
          </p:cNvPr>
          <p:cNvSpPr txBox="1">
            <a:spLocks/>
          </p:cNvSpPr>
          <p:nvPr/>
        </p:nvSpPr>
        <p:spPr>
          <a:xfrm>
            <a:off x="5263978" y="1963554"/>
            <a:ext cx="6928022" cy="3665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s-ES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Posibles problemas de cache</a:t>
            </a:r>
            <a:endParaRPr lang="es-ES" sz="2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s-ES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Limitaciones de memoria</a:t>
            </a: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s-ES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Posible complejidad</a:t>
            </a:r>
            <a:endParaRPr lang="es-ES" sz="28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98172BE-0751-91FC-D738-03E245024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63" y="3063243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6682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66BB0B-E923-49E9-DABF-1C97A672C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s-CO" dirty="0"/>
              <a:t>Ejemplo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B0DDE7B-6318-5122-436B-43B6C7B76B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>
            <a:normAutofit/>
          </a:bodyPr>
          <a:lstStyle/>
          <a:p>
            <a:r>
              <a:rPr lang="es-CO" dirty="0"/>
              <a:t>Fibonacci</a:t>
            </a:r>
          </a:p>
        </p:txBody>
      </p:sp>
      <p:pic>
        <p:nvPicPr>
          <p:cNvPr id="4098" name="Picture 2" descr="Fibonacci sequence - Wikipedia">
            <a:extLst>
              <a:ext uri="{FF2B5EF4-FFF2-40B4-BE49-F238E27FC236}">
                <a16:creationId xmlns:a16="http://schemas.microsoft.com/office/drawing/2014/main" id="{A2CD6F4D-1AD6-BD5C-48C9-3D8984280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7280" y="2669604"/>
            <a:ext cx="4639736" cy="286820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B28598-5C66-9BF3-458D-9B8C724C8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127" y="2595482"/>
            <a:ext cx="5294553" cy="14439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881EBD-62F5-EE4C-7781-72EC5E807C3E}"/>
              </a:ext>
            </a:extLst>
          </p:cNvPr>
          <p:cNvSpPr txBox="1"/>
          <p:nvPr/>
        </p:nvSpPr>
        <p:spPr>
          <a:xfrm>
            <a:off x="6454986" y="4209266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La función se repetirá muchas veces</a:t>
            </a:r>
          </a:p>
        </p:txBody>
      </p:sp>
    </p:spTree>
    <p:extLst>
      <p:ext uri="{BB962C8B-B14F-4D97-AF65-F5344CB8AC3E}">
        <p14:creationId xmlns:p14="http://schemas.microsoft.com/office/powerpoint/2010/main" val="566883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58A4682-0C80-7CF0-AD01-D66D53D13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015" y="971536"/>
            <a:ext cx="9911285" cy="252517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675A402B-7BFB-AA28-6725-A827D5A6889F}"/>
              </a:ext>
            </a:extLst>
          </p:cNvPr>
          <p:cNvSpPr txBox="1">
            <a:spLocks/>
          </p:cNvSpPr>
          <p:nvPr/>
        </p:nvSpPr>
        <p:spPr>
          <a:xfrm>
            <a:off x="871014" y="509805"/>
            <a:ext cx="7828485" cy="71424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Ejemplo</a:t>
            </a:r>
          </a:p>
        </p:txBody>
      </p:sp>
      <p:pic>
        <p:nvPicPr>
          <p:cNvPr id="5" name="Picture 4" descr="A white background with red circle with text&#10;&#10;Description automatically generated">
            <a:extLst>
              <a:ext uri="{FF2B5EF4-FFF2-40B4-BE49-F238E27FC236}">
                <a16:creationId xmlns:a16="http://schemas.microsoft.com/office/drawing/2014/main" id="{94C5268D-042D-6218-9EE0-0EBF37C25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214" y="271870"/>
            <a:ext cx="7613051" cy="58112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DA92A4-B76E-D8C6-AA3D-61F9D9FAE840}"/>
              </a:ext>
            </a:extLst>
          </p:cNvPr>
          <p:cNvSpPr txBox="1"/>
          <p:nvPr/>
        </p:nvSpPr>
        <p:spPr>
          <a:xfrm>
            <a:off x="4973854" y="497597"/>
            <a:ext cx="1927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Fibonacci(4) </a:t>
            </a:r>
            <a:r>
              <a:rPr lang="es-CO" dirty="0">
                <a:sym typeface="Wingdings" panose="05000000000000000000" pitchFamily="2" charset="2"/>
              </a:rPr>
              <a:t></a:t>
            </a:r>
            <a:endParaRPr lang="es-CO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92A8FC-2C67-722E-9C62-72F644B6C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618" y="6433366"/>
            <a:ext cx="650727" cy="3693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BA2C5F0-0FF8-D13B-2142-65A37BD9C468}"/>
              </a:ext>
            </a:extLst>
          </p:cNvPr>
          <p:cNvSpPr txBox="1"/>
          <p:nvPr/>
        </p:nvSpPr>
        <p:spPr>
          <a:xfrm>
            <a:off x="4684696" y="6413500"/>
            <a:ext cx="1186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Grafica </a:t>
            </a:r>
            <a:r>
              <a:rPr lang="es-CO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289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66BB0B-E923-49E9-DABF-1C97A672C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460" y="601736"/>
            <a:ext cx="3517567" cy="623077"/>
          </a:xfrm>
        </p:spPr>
        <p:txBody>
          <a:bodyPr anchor="b">
            <a:normAutofit/>
          </a:bodyPr>
          <a:lstStyle/>
          <a:p>
            <a:r>
              <a:rPr lang="es-CO" dirty="0"/>
              <a:t>Antes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28598-5C66-9BF3-458D-9B8C724C8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68" y="1409458"/>
            <a:ext cx="4073521" cy="1110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13187E-09B7-9FFA-1941-7173EB11C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342" y="1367672"/>
            <a:ext cx="7098301" cy="2305493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4F08971D-EB35-82B8-EEA7-52B02C36BE1D}"/>
              </a:ext>
            </a:extLst>
          </p:cNvPr>
          <p:cNvSpPr txBox="1">
            <a:spLocks/>
          </p:cNvSpPr>
          <p:nvPr/>
        </p:nvSpPr>
        <p:spPr>
          <a:xfrm>
            <a:off x="5579623" y="381160"/>
            <a:ext cx="3517567" cy="8478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err="1">
                <a:solidFill>
                  <a:schemeClr val="tx1"/>
                </a:solidFill>
              </a:rPr>
              <a:t>Memoised</a:t>
            </a:r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5122" name="Picture 2" descr="Lightbox">
            <a:extLst>
              <a:ext uri="{FF2B5EF4-FFF2-40B4-BE49-F238E27FC236}">
                <a16:creationId xmlns:a16="http://schemas.microsoft.com/office/drawing/2014/main" id="{727DF6FF-160E-29F9-3383-B9545BCA7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16" y="1224813"/>
            <a:ext cx="11057968" cy="548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14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6108_TF22712842.potx" id="{4708C323-9511-41F2-A34B-4D9FB1CD758F}" vid="{2A25D6EF-FD31-443E-8F41-09AF3298DEF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Enfoque estadístico</Template>
  <TotalTime>317</TotalTime>
  <Words>161</Words>
  <Application>Microsoft Office PowerPoint</Application>
  <PresentationFormat>Widescreen</PresentationFormat>
  <Paragraphs>35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Bookman Old Style</vt:lpstr>
      <vt:lpstr>Calibri</vt:lpstr>
      <vt:lpstr>Franklin Gothic Book</vt:lpstr>
      <vt:lpstr>Symbol</vt:lpstr>
      <vt:lpstr>Wingdings</vt:lpstr>
      <vt:lpstr>1_RetrospectVTI</vt:lpstr>
      <vt:lpstr>Memoization</vt:lpstr>
      <vt:lpstr>Entendimiento</vt:lpstr>
      <vt:lpstr>Resumen</vt:lpstr>
      <vt:lpstr>¿Es necesario?</vt:lpstr>
      <vt:lpstr>Ventajas</vt:lpstr>
      <vt:lpstr>Desventajas</vt:lpstr>
      <vt:lpstr>Ejemplo</vt:lpstr>
      <vt:lpstr>PowerPoint Presentation</vt:lpstr>
      <vt:lpstr>Antes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ChatGPT</dc:title>
  <dc:creator>Camilo Restrepo Rodriguez</dc:creator>
  <cp:lastModifiedBy>Camilo Restrepo Rodriguez</cp:lastModifiedBy>
  <cp:revision>1</cp:revision>
  <dcterms:created xsi:type="dcterms:W3CDTF">2023-02-28T15:17:44Z</dcterms:created>
  <dcterms:modified xsi:type="dcterms:W3CDTF">2024-01-31T17:30:35Z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